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notesSlides/notesSlide8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5" r:id="rId1"/>
  </p:sldMasterIdLst>
  <p:notesMasterIdLst>
    <p:notesMasterId r:id="rId15"/>
  </p:notesMasterIdLst>
  <p:handoutMasterIdLst>
    <p:handoutMasterId r:id="rId16"/>
  </p:handoutMasterIdLst>
  <p:sldIdLst>
    <p:sldId id="282" r:id="rId2"/>
    <p:sldId id="295" r:id="rId3"/>
    <p:sldId id="326" r:id="rId4"/>
    <p:sldId id="358" r:id="rId5"/>
    <p:sldId id="335" r:id="rId6"/>
    <p:sldId id="317" r:id="rId7"/>
    <p:sldId id="337" r:id="rId8"/>
    <p:sldId id="352" r:id="rId9"/>
    <p:sldId id="342" r:id="rId10"/>
    <p:sldId id="338" r:id="rId11"/>
    <p:sldId id="339" r:id="rId12"/>
    <p:sldId id="306" r:id="rId13"/>
    <p:sldId id="299" r:id="rId14"/>
  </p:sldIdLst>
  <p:sldSz cx="9144000" cy="6858000" type="screen4x3"/>
  <p:notesSz cx="9945688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Slide Types" id="{32FB2BEB-3125-A740-9BAC-0B48254924AF}">
          <p14:sldIdLst>
            <p14:sldId id="282"/>
            <p14:sldId id="320"/>
            <p14:sldId id="302"/>
            <p14:sldId id="297"/>
            <p14:sldId id="300"/>
            <p14:sldId id="310"/>
            <p14:sldId id="319"/>
            <p14:sldId id="306"/>
            <p14:sldId id="308"/>
            <p14:sldId id="295"/>
            <p14:sldId id="317"/>
            <p14:sldId id="299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3031">
          <p15:clr>
            <a:srgbClr val="A4A3A4"/>
          </p15:clr>
        </p15:guide>
        <p15:guide id="2" orient="horz" pos="708">
          <p15:clr>
            <a:srgbClr val="A4A3A4"/>
          </p15:clr>
        </p15:guide>
        <p15:guide id="3" orient="horz" pos="207">
          <p15:clr>
            <a:srgbClr val="A4A3A4"/>
          </p15:clr>
        </p15:guide>
        <p15:guide id="4" pos="287">
          <p15:clr>
            <a:srgbClr val="A4A3A4"/>
          </p15:clr>
        </p15:guide>
        <p15:guide id="5" pos="5474">
          <p15:clr>
            <a:srgbClr val="A4A3A4"/>
          </p15:clr>
        </p15:guide>
        <p15:guide id="6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93631"/>
    <a:srgbClr val="FFBF35"/>
    <a:srgbClr val="FFD936"/>
    <a:srgbClr val="112025"/>
    <a:srgbClr val="FFA542"/>
    <a:srgbClr val="DE8900"/>
    <a:srgbClr val="FFA206"/>
    <a:srgbClr val="F583ED"/>
    <a:srgbClr val="FFDF9B"/>
    <a:srgbClr val="1C353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83" autoAdjust="0"/>
    <p:restoredTop sz="82975" autoAdjust="0"/>
  </p:normalViewPr>
  <p:slideViewPr>
    <p:cSldViewPr snapToGrid="0" snapToObjects="1" showGuides="1">
      <p:cViewPr>
        <p:scale>
          <a:sx n="60" d="100"/>
          <a:sy n="60" d="100"/>
        </p:scale>
        <p:origin x="-1098" y="-78"/>
      </p:cViewPr>
      <p:guideLst>
        <p:guide orient="horz" pos="4319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E580E3-CBF0-4948-AD85-96341F42EE57}" type="doc">
      <dgm:prSet loTypeId="urn:microsoft.com/office/officeart/2005/8/layout/radial2" loCatId="relationship" qsTypeId="urn:microsoft.com/office/officeart/2005/8/quickstyle/simple1" qsCatId="simple" csTypeId="urn:microsoft.com/office/officeart/2005/8/colors/colorful5" csCatId="colorful" phldr="0"/>
      <dgm:spPr/>
      <dgm:t>
        <a:bodyPr/>
        <a:lstStyle/>
        <a:p>
          <a:endParaRPr lang="th-TH"/>
        </a:p>
      </dgm:t>
    </dgm:pt>
    <dgm:pt modelId="{34D6092F-DD21-4FDF-92BC-A2EE58FF50C3}">
      <dgm:prSet phldrT="[Text]" phldr="1"/>
      <dgm:spPr/>
      <dgm:t>
        <a:bodyPr/>
        <a:lstStyle/>
        <a:p>
          <a:endParaRPr lang="th-TH" dirty="0"/>
        </a:p>
      </dgm:t>
    </dgm:pt>
    <dgm:pt modelId="{EA1A4E90-FF9F-4BCF-B02D-DA460BD08762}" type="parTrans" cxnId="{704E7194-17B8-4C12-82FE-105C3B6ACCFA}">
      <dgm:prSet/>
      <dgm:spPr/>
      <dgm:t>
        <a:bodyPr/>
        <a:lstStyle/>
        <a:p>
          <a:endParaRPr lang="th-TH"/>
        </a:p>
      </dgm:t>
    </dgm:pt>
    <dgm:pt modelId="{39ACD31E-48E5-4EB7-BBC7-348B63602919}" type="sibTrans" cxnId="{704E7194-17B8-4C12-82FE-105C3B6ACCFA}">
      <dgm:prSet/>
      <dgm:spPr/>
      <dgm:t>
        <a:bodyPr/>
        <a:lstStyle/>
        <a:p>
          <a:endParaRPr lang="th-TH"/>
        </a:p>
      </dgm:t>
    </dgm:pt>
    <dgm:pt modelId="{668FFE6D-4DA2-4172-8924-60E167FA4F1A}">
      <dgm:prSet phldrT="[Text]" phldr="1"/>
      <dgm:spPr/>
      <dgm:t>
        <a:bodyPr/>
        <a:lstStyle/>
        <a:p>
          <a:endParaRPr lang="th-TH" dirty="0"/>
        </a:p>
      </dgm:t>
    </dgm:pt>
    <dgm:pt modelId="{75D93F20-F73D-4458-B95E-03F97DCA2362}" type="parTrans" cxnId="{B11057D6-86D0-4596-A274-0355776DCA79}">
      <dgm:prSet/>
      <dgm:spPr/>
      <dgm:t>
        <a:bodyPr/>
        <a:lstStyle/>
        <a:p>
          <a:endParaRPr lang="th-TH"/>
        </a:p>
      </dgm:t>
    </dgm:pt>
    <dgm:pt modelId="{3EF29921-D28E-4BE1-8D47-7B6328FB541F}" type="sibTrans" cxnId="{B11057D6-86D0-4596-A274-0355776DCA79}">
      <dgm:prSet/>
      <dgm:spPr/>
      <dgm:t>
        <a:bodyPr/>
        <a:lstStyle/>
        <a:p>
          <a:endParaRPr lang="th-TH"/>
        </a:p>
      </dgm:t>
    </dgm:pt>
    <dgm:pt modelId="{790E4EBE-5983-4966-BA3C-E2F990968AC5}">
      <dgm:prSet phldrT="[Text]" phldr="1"/>
      <dgm:spPr/>
      <dgm:t>
        <a:bodyPr/>
        <a:lstStyle/>
        <a:p>
          <a:endParaRPr lang="th-TH" dirty="0"/>
        </a:p>
      </dgm:t>
    </dgm:pt>
    <dgm:pt modelId="{C967325D-EA63-41ED-9B2D-9508DDC959AE}" type="parTrans" cxnId="{A7617D5A-EA2E-4728-A30A-E1F2352F8242}">
      <dgm:prSet/>
      <dgm:spPr/>
      <dgm:t>
        <a:bodyPr/>
        <a:lstStyle/>
        <a:p>
          <a:endParaRPr lang="th-TH"/>
        </a:p>
      </dgm:t>
    </dgm:pt>
    <dgm:pt modelId="{7975DF48-0976-47EB-954C-5C7C2163BA44}" type="sibTrans" cxnId="{A7617D5A-EA2E-4728-A30A-E1F2352F8242}">
      <dgm:prSet/>
      <dgm:spPr/>
      <dgm:t>
        <a:bodyPr/>
        <a:lstStyle/>
        <a:p>
          <a:endParaRPr lang="th-TH"/>
        </a:p>
      </dgm:t>
    </dgm:pt>
    <dgm:pt modelId="{18AF5852-5902-4788-92EB-0DACCA7F006B}">
      <dgm:prSet phldrT="[Text]" phldr="1"/>
      <dgm:spPr/>
      <dgm:t>
        <a:bodyPr/>
        <a:lstStyle/>
        <a:p>
          <a:endParaRPr lang="th-TH" dirty="0"/>
        </a:p>
      </dgm:t>
    </dgm:pt>
    <dgm:pt modelId="{5912A894-173A-4405-87C1-677BBFBDCB27}" type="parTrans" cxnId="{630C1C70-E735-4CB5-8FBD-CFBD8D70B619}">
      <dgm:prSet/>
      <dgm:spPr/>
      <dgm:t>
        <a:bodyPr/>
        <a:lstStyle/>
        <a:p>
          <a:endParaRPr lang="th-TH"/>
        </a:p>
      </dgm:t>
    </dgm:pt>
    <dgm:pt modelId="{6F5DBB3F-F55C-4C21-808F-8F542EB6BC60}" type="sibTrans" cxnId="{630C1C70-E735-4CB5-8FBD-CFBD8D70B619}">
      <dgm:prSet/>
      <dgm:spPr/>
      <dgm:t>
        <a:bodyPr/>
        <a:lstStyle/>
        <a:p>
          <a:endParaRPr lang="th-TH"/>
        </a:p>
      </dgm:t>
    </dgm:pt>
    <dgm:pt modelId="{CD37E360-8C0D-497B-B785-7E71C9B0683F}">
      <dgm:prSet phldrT="[Text]" phldr="1"/>
      <dgm:spPr/>
      <dgm:t>
        <a:bodyPr/>
        <a:lstStyle/>
        <a:p>
          <a:endParaRPr lang="th-TH" dirty="0"/>
        </a:p>
      </dgm:t>
    </dgm:pt>
    <dgm:pt modelId="{888ADC1E-422D-49D3-B9E9-61C1887CD7DD}" type="parTrans" cxnId="{60C2BB79-8821-4474-8D80-D7CDA1D60C57}">
      <dgm:prSet/>
      <dgm:spPr/>
      <dgm:t>
        <a:bodyPr/>
        <a:lstStyle/>
        <a:p>
          <a:endParaRPr lang="th-TH"/>
        </a:p>
      </dgm:t>
    </dgm:pt>
    <dgm:pt modelId="{B534DD45-166F-4148-9530-9B24734A4AC3}" type="sibTrans" cxnId="{60C2BB79-8821-4474-8D80-D7CDA1D60C57}">
      <dgm:prSet/>
      <dgm:spPr/>
      <dgm:t>
        <a:bodyPr/>
        <a:lstStyle/>
        <a:p>
          <a:endParaRPr lang="th-TH"/>
        </a:p>
      </dgm:t>
    </dgm:pt>
    <dgm:pt modelId="{A715E283-7BE4-482A-A43F-221BDBA4A126}">
      <dgm:prSet phldrT="[Text]" phldr="1"/>
      <dgm:spPr/>
      <dgm:t>
        <a:bodyPr/>
        <a:lstStyle/>
        <a:p>
          <a:endParaRPr lang="th-TH" dirty="0"/>
        </a:p>
      </dgm:t>
    </dgm:pt>
    <dgm:pt modelId="{0CBB5AD4-9E9B-4716-B92C-D6F556A79FDB}" type="parTrans" cxnId="{01185919-42C7-475C-B9BA-CD45D6A3361B}">
      <dgm:prSet/>
      <dgm:spPr/>
      <dgm:t>
        <a:bodyPr/>
        <a:lstStyle/>
        <a:p>
          <a:endParaRPr lang="th-TH"/>
        </a:p>
      </dgm:t>
    </dgm:pt>
    <dgm:pt modelId="{125C6783-1FFA-4C85-8F05-A51B49D744D7}" type="sibTrans" cxnId="{01185919-42C7-475C-B9BA-CD45D6A3361B}">
      <dgm:prSet/>
      <dgm:spPr/>
      <dgm:t>
        <a:bodyPr/>
        <a:lstStyle/>
        <a:p>
          <a:endParaRPr lang="th-TH"/>
        </a:p>
      </dgm:t>
    </dgm:pt>
    <dgm:pt modelId="{78BBB98F-388B-4867-B1BF-76A1340D6BB7}">
      <dgm:prSet phldrT="[Text]" phldr="1"/>
      <dgm:spPr/>
      <dgm:t>
        <a:bodyPr/>
        <a:lstStyle/>
        <a:p>
          <a:endParaRPr lang="th-TH" dirty="0"/>
        </a:p>
      </dgm:t>
    </dgm:pt>
    <dgm:pt modelId="{857BE21D-135F-40DE-8EEE-612C09A00A89}" type="parTrans" cxnId="{C20FCC2D-3FF8-4E14-B709-7C709578C4CB}">
      <dgm:prSet/>
      <dgm:spPr/>
      <dgm:t>
        <a:bodyPr/>
        <a:lstStyle/>
        <a:p>
          <a:endParaRPr lang="th-TH"/>
        </a:p>
      </dgm:t>
    </dgm:pt>
    <dgm:pt modelId="{73850D27-1E0A-42E5-A988-19A87BA94E02}" type="sibTrans" cxnId="{C20FCC2D-3FF8-4E14-B709-7C709578C4CB}">
      <dgm:prSet/>
      <dgm:spPr/>
      <dgm:t>
        <a:bodyPr/>
        <a:lstStyle/>
        <a:p>
          <a:endParaRPr lang="th-TH"/>
        </a:p>
      </dgm:t>
    </dgm:pt>
    <dgm:pt modelId="{E59B7CE7-8A40-407E-AD62-777CD0451BC3}">
      <dgm:prSet phldrT="[Text]" phldr="1"/>
      <dgm:spPr/>
      <dgm:t>
        <a:bodyPr/>
        <a:lstStyle/>
        <a:p>
          <a:endParaRPr lang="th-TH" dirty="0"/>
        </a:p>
      </dgm:t>
    </dgm:pt>
    <dgm:pt modelId="{319D7084-C04D-4551-888B-12ACFE3AB3CA}" type="parTrans" cxnId="{A194A20B-7625-4CBF-B11A-D3A6C8E47903}">
      <dgm:prSet/>
      <dgm:spPr/>
      <dgm:t>
        <a:bodyPr/>
        <a:lstStyle/>
        <a:p>
          <a:endParaRPr lang="th-TH"/>
        </a:p>
      </dgm:t>
    </dgm:pt>
    <dgm:pt modelId="{AD496F7A-5FE2-483F-83BE-B82B3F078A8E}" type="sibTrans" cxnId="{A194A20B-7625-4CBF-B11A-D3A6C8E47903}">
      <dgm:prSet/>
      <dgm:spPr/>
      <dgm:t>
        <a:bodyPr/>
        <a:lstStyle/>
        <a:p>
          <a:endParaRPr lang="th-TH"/>
        </a:p>
      </dgm:t>
    </dgm:pt>
    <dgm:pt modelId="{7BBCDBB0-3EFA-4BDE-9B1F-677C236B1BBE}">
      <dgm:prSet phldrT="[Text]" phldr="1"/>
      <dgm:spPr/>
      <dgm:t>
        <a:bodyPr/>
        <a:lstStyle/>
        <a:p>
          <a:endParaRPr lang="th-TH" dirty="0"/>
        </a:p>
      </dgm:t>
    </dgm:pt>
    <dgm:pt modelId="{F02B5A37-3ADC-41C1-802C-1FD14706004E}" type="parTrans" cxnId="{29F0A502-5F87-4265-B8A8-ECB3851A632F}">
      <dgm:prSet/>
      <dgm:spPr/>
      <dgm:t>
        <a:bodyPr/>
        <a:lstStyle/>
        <a:p>
          <a:endParaRPr lang="th-TH"/>
        </a:p>
      </dgm:t>
    </dgm:pt>
    <dgm:pt modelId="{434FA32E-CB69-45F5-8686-7C5DD6358573}" type="sibTrans" cxnId="{29F0A502-5F87-4265-B8A8-ECB3851A632F}">
      <dgm:prSet/>
      <dgm:spPr/>
      <dgm:t>
        <a:bodyPr/>
        <a:lstStyle/>
        <a:p>
          <a:endParaRPr lang="th-TH"/>
        </a:p>
      </dgm:t>
    </dgm:pt>
    <dgm:pt modelId="{D21863E9-11C5-4A40-B1CF-225CC040762D}" type="pres">
      <dgm:prSet presAssocID="{88E580E3-CBF0-4948-AD85-96341F42EE57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EDB4FF21-CA97-4561-8D7A-D2FD84C551C1}" type="pres">
      <dgm:prSet presAssocID="{88E580E3-CBF0-4948-AD85-96341F42EE57}" presName="cycle" presStyleCnt="0"/>
      <dgm:spPr/>
    </dgm:pt>
    <dgm:pt modelId="{3361B7BE-9AC4-4F68-9B80-469DEDA5C88B}" type="pres">
      <dgm:prSet presAssocID="{88E580E3-CBF0-4948-AD85-96341F42EE57}" presName="centerShape" presStyleCnt="0"/>
      <dgm:spPr/>
    </dgm:pt>
    <dgm:pt modelId="{E7B3248D-B1F0-4DAF-AF14-215C1E681CF0}" type="pres">
      <dgm:prSet presAssocID="{88E580E3-CBF0-4948-AD85-96341F42EE57}" presName="connSite" presStyleLbl="node1" presStyleIdx="0" presStyleCnt="4"/>
      <dgm:spPr/>
    </dgm:pt>
    <dgm:pt modelId="{7EB0F086-04AC-4797-B142-C3E942735036}" type="pres">
      <dgm:prSet presAssocID="{88E580E3-CBF0-4948-AD85-96341F42EE57}" presName="visible" presStyleLbl="node1" presStyleIdx="0" presStyleCnt="4"/>
      <dgm:spPr/>
    </dgm:pt>
    <dgm:pt modelId="{9E1D4FD2-10CB-44FD-9113-602ED1A126C7}" type="pres">
      <dgm:prSet presAssocID="{EA1A4E90-FF9F-4BCF-B02D-DA460BD08762}" presName="Name25" presStyleLbl="parChTrans1D1" presStyleIdx="0" presStyleCnt="3"/>
      <dgm:spPr/>
      <dgm:t>
        <a:bodyPr/>
        <a:lstStyle/>
        <a:p>
          <a:endParaRPr lang="th-TH"/>
        </a:p>
      </dgm:t>
    </dgm:pt>
    <dgm:pt modelId="{43AFA746-4E9B-4206-9ED4-A3AC90DFFFB5}" type="pres">
      <dgm:prSet presAssocID="{34D6092F-DD21-4FDF-92BC-A2EE58FF50C3}" presName="node" presStyleCnt="0"/>
      <dgm:spPr/>
    </dgm:pt>
    <dgm:pt modelId="{35C9D96E-F0EE-44A3-B351-A81F840ED2F6}" type="pres">
      <dgm:prSet presAssocID="{34D6092F-DD21-4FDF-92BC-A2EE58FF50C3}" presName="parentNode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790D5F64-3D3C-40F9-BA6D-EFB341436674}" type="pres">
      <dgm:prSet presAssocID="{34D6092F-DD21-4FDF-92BC-A2EE58FF50C3}" presName="child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DBE5F76-074F-40EB-9E72-8E2FF3C795EC}" type="pres">
      <dgm:prSet presAssocID="{5912A894-173A-4405-87C1-677BBFBDCB27}" presName="Name25" presStyleLbl="parChTrans1D1" presStyleIdx="1" presStyleCnt="3"/>
      <dgm:spPr/>
      <dgm:t>
        <a:bodyPr/>
        <a:lstStyle/>
        <a:p>
          <a:endParaRPr lang="th-TH"/>
        </a:p>
      </dgm:t>
    </dgm:pt>
    <dgm:pt modelId="{07AEB7BE-4F11-4FFC-BB3A-4FB95BA354DE}" type="pres">
      <dgm:prSet presAssocID="{18AF5852-5902-4788-92EB-0DACCA7F006B}" presName="node" presStyleCnt="0"/>
      <dgm:spPr/>
    </dgm:pt>
    <dgm:pt modelId="{10491631-6A13-441E-A1F9-0D386B92A6A6}" type="pres">
      <dgm:prSet presAssocID="{18AF5852-5902-4788-92EB-0DACCA7F006B}" presName="parentNode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2CC52C50-3DC5-4534-AC1D-586C02CDB6C1}" type="pres">
      <dgm:prSet presAssocID="{18AF5852-5902-4788-92EB-0DACCA7F006B}" presName="child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6DEB512-5739-4E86-9D09-B7A9E76D6DA2}" type="pres">
      <dgm:prSet presAssocID="{857BE21D-135F-40DE-8EEE-612C09A00A89}" presName="Name25" presStyleLbl="parChTrans1D1" presStyleIdx="2" presStyleCnt="3"/>
      <dgm:spPr/>
      <dgm:t>
        <a:bodyPr/>
        <a:lstStyle/>
        <a:p>
          <a:endParaRPr lang="th-TH"/>
        </a:p>
      </dgm:t>
    </dgm:pt>
    <dgm:pt modelId="{ED0E8F99-2DF8-411E-B340-BB2156E6201E}" type="pres">
      <dgm:prSet presAssocID="{78BBB98F-388B-4867-B1BF-76A1340D6BB7}" presName="node" presStyleCnt="0"/>
      <dgm:spPr/>
    </dgm:pt>
    <dgm:pt modelId="{23EDE263-BB0A-468D-9306-0890193F7D6B}" type="pres">
      <dgm:prSet presAssocID="{78BBB98F-388B-4867-B1BF-76A1340D6BB7}" presName="parentNode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1405C277-ED4D-4D4D-A07A-4455FCD60BDE}" type="pres">
      <dgm:prSet presAssocID="{78BBB98F-388B-4867-B1BF-76A1340D6BB7}" presName="child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04D73863-5073-4E3C-9A94-8C60A4AD4C13}" type="presOf" srcId="{7BBCDBB0-3EFA-4BDE-9B1F-677C236B1BBE}" destId="{1405C277-ED4D-4D4D-A07A-4455FCD60BDE}" srcOrd="0" destOrd="1" presId="urn:microsoft.com/office/officeart/2005/8/layout/radial2"/>
    <dgm:cxn modelId="{E06F0663-14DE-49B5-B66E-AE2C9F295DA0}" type="presOf" srcId="{78BBB98F-388B-4867-B1BF-76A1340D6BB7}" destId="{23EDE263-BB0A-468D-9306-0890193F7D6B}" srcOrd="0" destOrd="0" presId="urn:microsoft.com/office/officeart/2005/8/layout/radial2"/>
    <dgm:cxn modelId="{1B6F34FB-70A7-48A9-A899-D16AB3306DD5}" type="presOf" srcId="{34D6092F-DD21-4FDF-92BC-A2EE58FF50C3}" destId="{35C9D96E-F0EE-44A3-B351-A81F840ED2F6}" srcOrd="0" destOrd="0" presId="urn:microsoft.com/office/officeart/2005/8/layout/radial2"/>
    <dgm:cxn modelId="{704E7194-17B8-4C12-82FE-105C3B6ACCFA}" srcId="{88E580E3-CBF0-4948-AD85-96341F42EE57}" destId="{34D6092F-DD21-4FDF-92BC-A2EE58FF50C3}" srcOrd="0" destOrd="0" parTransId="{EA1A4E90-FF9F-4BCF-B02D-DA460BD08762}" sibTransId="{39ACD31E-48E5-4EB7-BBC7-348B63602919}"/>
    <dgm:cxn modelId="{C20FCC2D-3FF8-4E14-B709-7C709578C4CB}" srcId="{88E580E3-CBF0-4948-AD85-96341F42EE57}" destId="{78BBB98F-388B-4867-B1BF-76A1340D6BB7}" srcOrd="2" destOrd="0" parTransId="{857BE21D-135F-40DE-8EEE-612C09A00A89}" sibTransId="{73850D27-1E0A-42E5-A988-19A87BA94E02}"/>
    <dgm:cxn modelId="{60C2BB79-8821-4474-8D80-D7CDA1D60C57}" srcId="{18AF5852-5902-4788-92EB-0DACCA7F006B}" destId="{CD37E360-8C0D-497B-B785-7E71C9B0683F}" srcOrd="0" destOrd="0" parTransId="{888ADC1E-422D-49D3-B9E9-61C1887CD7DD}" sibTransId="{B534DD45-166F-4148-9530-9B24734A4AC3}"/>
    <dgm:cxn modelId="{D84FE7F3-75C2-4D72-95D8-8836A789EB48}" type="presOf" srcId="{5912A894-173A-4405-87C1-677BBFBDCB27}" destId="{6DBE5F76-074F-40EB-9E72-8E2FF3C795EC}" srcOrd="0" destOrd="0" presId="urn:microsoft.com/office/officeart/2005/8/layout/radial2"/>
    <dgm:cxn modelId="{01185919-42C7-475C-B9BA-CD45D6A3361B}" srcId="{18AF5852-5902-4788-92EB-0DACCA7F006B}" destId="{A715E283-7BE4-482A-A43F-221BDBA4A126}" srcOrd="1" destOrd="0" parTransId="{0CBB5AD4-9E9B-4716-B92C-D6F556A79FDB}" sibTransId="{125C6783-1FFA-4C85-8F05-A51B49D744D7}"/>
    <dgm:cxn modelId="{EAE09DB1-0B7D-4FBD-824E-0EE63713659C}" type="presOf" srcId="{857BE21D-135F-40DE-8EEE-612C09A00A89}" destId="{36DEB512-5739-4E86-9D09-B7A9E76D6DA2}" srcOrd="0" destOrd="0" presId="urn:microsoft.com/office/officeart/2005/8/layout/radial2"/>
    <dgm:cxn modelId="{A7617D5A-EA2E-4728-A30A-E1F2352F8242}" srcId="{34D6092F-DD21-4FDF-92BC-A2EE58FF50C3}" destId="{790E4EBE-5983-4966-BA3C-E2F990968AC5}" srcOrd="1" destOrd="0" parTransId="{C967325D-EA63-41ED-9B2D-9508DDC959AE}" sibTransId="{7975DF48-0976-47EB-954C-5C7C2163BA44}"/>
    <dgm:cxn modelId="{630C1C70-E735-4CB5-8FBD-CFBD8D70B619}" srcId="{88E580E3-CBF0-4948-AD85-96341F42EE57}" destId="{18AF5852-5902-4788-92EB-0DACCA7F006B}" srcOrd="1" destOrd="0" parTransId="{5912A894-173A-4405-87C1-677BBFBDCB27}" sibTransId="{6F5DBB3F-F55C-4C21-808F-8F542EB6BC60}"/>
    <dgm:cxn modelId="{1690EA95-02D6-4992-AD43-64FFE4B72746}" type="presOf" srcId="{E59B7CE7-8A40-407E-AD62-777CD0451BC3}" destId="{1405C277-ED4D-4D4D-A07A-4455FCD60BDE}" srcOrd="0" destOrd="0" presId="urn:microsoft.com/office/officeart/2005/8/layout/radial2"/>
    <dgm:cxn modelId="{B11057D6-86D0-4596-A274-0355776DCA79}" srcId="{34D6092F-DD21-4FDF-92BC-A2EE58FF50C3}" destId="{668FFE6D-4DA2-4172-8924-60E167FA4F1A}" srcOrd="0" destOrd="0" parTransId="{75D93F20-F73D-4458-B95E-03F97DCA2362}" sibTransId="{3EF29921-D28E-4BE1-8D47-7B6328FB541F}"/>
    <dgm:cxn modelId="{A194A20B-7625-4CBF-B11A-D3A6C8E47903}" srcId="{78BBB98F-388B-4867-B1BF-76A1340D6BB7}" destId="{E59B7CE7-8A40-407E-AD62-777CD0451BC3}" srcOrd="0" destOrd="0" parTransId="{319D7084-C04D-4551-888B-12ACFE3AB3CA}" sibTransId="{AD496F7A-5FE2-483F-83BE-B82B3F078A8E}"/>
    <dgm:cxn modelId="{76CFFF68-4224-42DD-A54A-E5745F988F8C}" type="presOf" srcId="{A715E283-7BE4-482A-A43F-221BDBA4A126}" destId="{2CC52C50-3DC5-4534-AC1D-586C02CDB6C1}" srcOrd="0" destOrd="1" presId="urn:microsoft.com/office/officeart/2005/8/layout/radial2"/>
    <dgm:cxn modelId="{29F0A502-5F87-4265-B8A8-ECB3851A632F}" srcId="{78BBB98F-388B-4867-B1BF-76A1340D6BB7}" destId="{7BBCDBB0-3EFA-4BDE-9B1F-677C236B1BBE}" srcOrd="1" destOrd="0" parTransId="{F02B5A37-3ADC-41C1-802C-1FD14706004E}" sibTransId="{434FA32E-CB69-45F5-8686-7C5DD6358573}"/>
    <dgm:cxn modelId="{EB173CAF-2AE9-4FFE-AFF1-39CCBA8D85AD}" type="presOf" srcId="{18AF5852-5902-4788-92EB-0DACCA7F006B}" destId="{10491631-6A13-441E-A1F9-0D386B92A6A6}" srcOrd="0" destOrd="0" presId="urn:microsoft.com/office/officeart/2005/8/layout/radial2"/>
    <dgm:cxn modelId="{80070966-7C1C-4A1D-A395-6C55C28EAFE2}" type="presOf" srcId="{CD37E360-8C0D-497B-B785-7E71C9B0683F}" destId="{2CC52C50-3DC5-4534-AC1D-586C02CDB6C1}" srcOrd="0" destOrd="0" presId="urn:microsoft.com/office/officeart/2005/8/layout/radial2"/>
    <dgm:cxn modelId="{ED4314F6-927A-4380-8D3A-779C418BB3A5}" type="presOf" srcId="{790E4EBE-5983-4966-BA3C-E2F990968AC5}" destId="{790D5F64-3D3C-40F9-BA6D-EFB341436674}" srcOrd="0" destOrd="1" presId="urn:microsoft.com/office/officeart/2005/8/layout/radial2"/>
    <dgm:cxn modelId="{69FA1647-B43B-4DB9-AB76-D1AC1620AAD5}" type="presOf" srcId="{668FFE6D-4DA2-4172-8924-60E167FA4F1A}" destId="{790D5F64-3D3C-40F9-BA6D-EFB341436674}" srcOrd="0" destOrd="0" presId="urn:microsoft.com/office/officeart/2005/8/layout/radial2"/>
    <dgm:cxn modelId="{33A4BC03-D96D-4211-AE50-7C93C1CC3949}" type="presOf" srcId="{EA1A4E90-FF9F-4BCF-B02D-DA460BD08762}" destId="{9E1D4FD2-10CB-44FD-9113-602ED1A126C7}" srcOrd="0" destOrd="0" presId="urn:microsoft.com/office/officeart/2005/8/layout/radial2"/>
    <dgm:cxn modelId="{0CE34546-6ED2-41FB-85C4-C19F786A0341}" type="presOf" srcId="{88E580E3-CBF0-4948-AD85-96341F42EE57}" destId="{D21863E9-11C5-4A40-B1CF-225CC040762D}" srcOrd="0" destOrd="0" presId="urn:microsoft.com/office/officeart/2005/8/layout/radial2"/>
    <dgm:cxn modelId="{5ADEC20C-2398-4BA5-8E97-ECAE24C2A535}" type="presParOf" srcId="{D21863E9-11C5-4A40-B1CF-225CC040762D}" destId="{EDB4FF21-CA97-4561-8D7A-D2FD84C551C1}" srcOrd="0" destOrd="0" presId="urn:microsoft.com/office/officeart/2005/8/layout/radial2"/>
    <dgm:cxn modelId="{F9B32F82-A9E7-447D-97A0-B172FF51E2FC}" type="presParOf" srcId="{EDB4FF21-CA97-4561-8D7A-D2FD84C551C1}" destId="{3361B7BE-9AC4-4F68-9B80-469DEDA5C88B}" srcOrd="0" destOrd="0" presId="urn:microsoft.com/office/officeart/2005/8/layout/radial2"/>
    <dgm:cxn modelId="{32EB8D77-CFB6-4238-9C76-321D6123AB3C}" type="presParOf" srcId="{3361B7BE-9AC4-4F68-9B80-469DEDA5C88B}" destId="{E7B3248D-B1F0-4DAF-AF14-215C1E681CF0}" srcOrd="0" destOrd="0" presId="urn:microsoft.com/office/officeart/2005/8/layout/radial2"/>
    <dgm:cxn modelId="{050D9BC8-8041-42E3-88CE-A0B5654692A4}" type="presParOf" srcId="{3361B7BE-9AC4-4F68-9B80-469DEDA5C88B}" destId="{7EB0F086-04AC-4797-B142-C3E942735036}" srcOrd="1" destOrd="0" presId="urn:microsoft.com/office/officeart/2005/8/layout/radial2"/>
    <dgm:cxn modelId="{E5CA71CF-7E9C-4B89-9FAB-4268007FFED9}" type="presParOf" srcId="{EDB4FF21-CA97-4561-8D7A-D2FD84C551C1}" destId="{9E1D4FD2-10CB-44FD-9113-602ED1A126C7}" srcOrd="1" destOrd="0" presId="urn:microsoft.com/office/officeart/2005/8/layout/radial2"/>
    <dgm:cxn modelId="{2D6D924A-7AB3-4BC3-B483-583EF6FD770B}" type="presParOf" srcId="{EDB4FF21-CA97-4561-8D7A-D2FD84C551C1}" destId="{43AFA746-4E9B-4206-9ED4-A3AC90DFFFB5}" srcOrd="2" destOrd="0" presId="urn:microsoft.com/office/officeart/2005/8/layout/radial2"/>
    <dgm:cxn modelId="{6D14451A-93DD-4C45-ADC9-B362364364FA}" type="presParOf" srcId="{43AFA746-4E9B-4206-9ED4-A3AC90DFFFB5}" destId="{35C9D96E-F0EE-44A3-B351-A81F840ED2F6}" srcOrd="0" destOrd="0" presId="urn:microsoft.com/office/officeart/2005/8/layout/radial2"/>
    <dgm:cxn modelId="{9864822C-D692-49D3-9A6D-F423733962AA}" type="presParOf" srcId="{43AFA746-4E9B-4206-9ED4-A3AC90DFFFB5}" destId="{790D5F64-3D3C-40F9-BA6D-EFB341436674}" srcOrd="1" destOrd="0" presId="urn:microsoft.com/office/officeart/2005/8/layout/radial2"/>
    <dgm:cxn modelId="{74E9589C-0BAE-4B08-BEC1-FC372C9CABBE}" type="presParOf" srcId="{EDB4FF21-CA97-4561-8D7A-D2FD84C551C1}" destId="{6DBE5F76-074F-40EB-9E72-8E2FF3C795EC}" srcOrd="3" destOrd="0" presId="urn:microsoft.com/office/officeart/2005/8/layout/radial2"/>
    <dgm:cxn modelId="{9AE0A06D-8FDA-461A-B6BB-6C873798EA16}" type="presParOf" srcId="{EDB4FF21-CA97-4561-8D7A-D2FD84C551C1}" destId="{07AEB7BE-4F11-4FFC-BB3A-4FB95BA354DE}" srcOrd="4" destOrd="0" presId="urn:microsoft.com/office/officeart/2005/8/layout/radial2"/>
    <dgm:cxn modelId="{1148B3DA-0EA5-4DBB-B924-F0DCE2451F6F}" type="presParOf" srcId="{07AEB7BE-4F11-4FFC-BB3A-4FB95BA354DE}" destId="{10491631-6A13-441E-A1F9-0D386B92A6A6}" srcOrd="0" destOrd="0" presId="urn:microsoft.com/office/officeart/2005/8/layout/radial2"/>
    <dgm:cxn modelId="{37B42DB1-9CB9-45A3-AE29-B05FED794E25}" type="presParOf" srcId="{07AEB7BE-4F11-4FFC-BB3A-4FB95BA354DE}" destId="{2CC52C50-3DC5-4534-AC1D-586C02CDB6C1}" srcOrd="1" destOrd="0" presId="urn:microsoft.com/office/officeart/2005/8/layout/radial2"/>
    <dgm:cxn modelId="{F15440DF-ABB9-4FFF-AF95-B9F07B70AC96}" type="presParOf" srcId="{EDB4FF21-CA97-4561-8D7A-D2FD84C551C1}" destId="{36DEB512-5739-4E86-9D09-B7A9E76D6DA2}" srcOrd="5" destOrd="0" presId="urn:microsoft.com/office/officeart/2005/8/layout/radial2"/>
    <dgm:cxn modelId="{B11EE3DD-38BD-4118-94E4-11A402C0C815}" type="presParOf" srcId="{EDB4FF21-CA97-4561-8D7A-D2FD84C551C1}" destId="{ED0E8F99-2DF8-411E-B340-BB2156E6201E}" srcOrd="6" destOrd="0" presId="urn:microsoft.com/office/officeart/2005/8/layout/radial2"/>
    <dgm:cxn modelId="{ED710FC6-8132-4ED7-AA7E-C32A6FB34892}" type="presParOf" srcId="{ED0E8F99-2DF8-411E-B340-BB2156E6201E}" destId="{23EDE263-BB0A-468D-9306-0890193F7D6B}" srcOrd="0" destOrd="0" presId="urn:microsoft.com/office/officeart/2005/8/layout/radial2"/>
    <dgm:cxn modelId="{8449A067-DEF1-435F-8D35-7A269097D260}" type="presParOf" srcId="{ED0E8F99-2DF8-411E-B340-BB2156E6201E}" destId="{1405C277-ED4D-4D4D-A07A-4455FCD60BDE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B223B5-C942-4FD3-B887-6AC9180CDD15}" type="doc">
      <dgm:prSet loTypeId="urn:microsoft.com/office/officeart/2005/8/layout/orgChart1" loCatId="hierarchy" qsTypeId="urn:microsoft.com/office/officeart/2005/8/quickstyle/simple1" qsCatId="simple" csTypeId="urn:microsoft.com/office/officeart/2005/8/colors/colorful5" csCatId="colorful" phldr="0"/>
      <dgm:spPr/>
      <dgm:t>
        <a:bodyPr/>
        <a:lstStyle/>
        <a:p>
          <a:endParaRPr lang="th-TH"/>
        </a:p>
      </dgm:t>
    </dgm:pt>
    <dgm:pt modelId="{04702ABA-9C94-4BDC-8B23-9700361A1F2F}">
      <dgm:prSet phldrT="[Text]" phldr="1"/>
      <dgm:spPr/>
      <dgm:t>
        <a:bodyPr/>
        <a:lstStyle/>
        <a:p>
          <a:endParaRPr lang="th-TH" dirty="0"/>
        </a:p>
      </dgm:t>
    </dgm:pt>
    <dgm:pt modelId="{ADB0425F-A19E-4FC1-B89F-2E7A3CB3DBEB}" type="parTrans" cxnId="{FB47F788-79C5-4F06-A025-5C239F36B065}">
      <dgm:prSet/>
      <dgm:spPr/>
      <dgm:t>
        <a:bodyPr/>
        <a:lstStyle/>
        <a:p>
          <a:endParaRPr lang="th-TH"/>
        </a:p>
      </dgm:t>
    </dgm:pt>
    <dgm:pt modelId="{A11A7B9B-D55B-4D2A-AF7C-3E6C871FE9B3}" type="sibTrans" cxnId="{FB47F788-79C5-4F06-A025-5C239F36B065}">
      <dgm:prSet/>
      <dgm:spPr/>
      <dgm:t>
        <a:bodyPr/>
        <a:lstStyle/>
        <a:p>
          <a:endParaRPr lang="th-TH"/>
        </a:p>
      </dgm:t>
    </dgm:pt>
    <dgm:pt modelId="{233BD14E-38EE-4F51-8489-B9EFF4AC1D5A}" type="asst">
      <dgm:prSet phldrT="[Text]" phldr="1"/>
      <dgm:spPr/>
      <dgm:t>
        <a:bodyPr/>
        <a:lstStyle/>
        <a:p>
          <a:endParaRPr lang="th-TH" dirty="0"/>
        </a:p>
      </dgm:t>
    </dgm:pt>
    <dgm:pt modelId="{F25068C3-AE55-4262-9F94-8350F7EE0696}" type="parTrans" cxnId="{5EC185F4-5CFB-425A-BA77-931AF26E4682}">
      <dgm:prSet/>
      <dgm:spPr/>
      <dgm:t>
        <a:bodyPr/>
        <a:lstStyle/>
        <a:p>
          <a:endParaRPr lang="th-TH"/>
        </a:p>
      </dgm:t>
    </dgm:pt>
    <dgm:pt modelId="{F4D52BAB-9935-469E-8AC6-2F8A19AA3EC7}" type="sibTrans" cxnId="{5EC185F4-5CFB-425A-BA77-931AF26E4682}">
      <dgm:prSet/>
      <dgm:spPr/>
      <dgm:t>
        <a:bodyPr/>
        <a:lstStyle/>
        <a:p>
          <a:endParaRPr lang="th-TH"/>
        </a:p>
      </dgm:t>
    </dgm:pt>
    <dgm:pt modelId="{9B296DD7-D85E-4A79-BA1B-5058D013A123}">
      <dgm:prSet phldrT="[Text]" phldr="1"/>
      <dgm:spPr/>
      <dgm:t>
        <a:bodyPr/>
        <a:lstStyle/>
        <a:p>
          <a:endParaRPr lang="th-TH" dirty="0"/>
        </a:p>
      </dgm:t>
    </dgm:pt>
    <dgm:pt modelId="{CE40044F-68E8-4F86-A37A-2FF36F59C52D}" type="parTrans" cxnId="{27AC739D-12A2-4C11-B45C-647EEC53AC57}">
      <dgm:prSet/>
      <dgm:spPr/>
      <dgm:t>
        <a:bodyPr/>
        <a:lstStyle/>
        <a:p>
          <a:endParaRPr lang="th-TH"/>
        </a:p>
      </dgm:t>
    </dgm:pt>
    <dgm:pt modelId="{D5DFB8F3-A84F-4BDA-B8AF-C4A2567163F3}" type="sibTrans" cxnId="{27AC739D-12A2-4C11-B45C-647EEC53AC57}">
      <dgm:prSet/>
      <dgm:spPr/>
      <dgm:t>
        <a:bodyPr/>
        <a:lstStyle/>
        <a:p>
          <a:endParaRPr lang="th-TH"/>
        </a:p>
      </dgm:t>
    </dgm:pt>
    <dgm:pt modelId="{9600B57A-988C-4D6A-BCC0-A6811B08065E}">
      <dgm:prSet phldrT="[Text]" phldr="1"/>
      <dgm:spPr/>
      <dgm:t>
        <a:bodyPr/>
        <a:lstStyle/>
        <a:p>
          <a:endParaRPr lang="th-TH" dirty="0"/>
        </a:p>
      </dgm:t>
    </dgm:pt>
    <dgm:pt modelId="{C95C1110-73FE-40EF-B440-45094275A9A1}" type="parTrans" cxnId="{5CE6735D-B31B-4313-910B-0DC81EF5DC49}">
      <dgm:prSet/>
      <dgm:spPr/>
      <dgm:t>
        <a:bodyPr/>
        <a:lstStyle/>
        <a:p>
          <a:endParaRPr lang="th-TH"/>
        </a:p>
      </dgm:t>
    </dgm:pt>
    <dgm:pt modelId="{EC5CE747-A3EB-4C0A-900B-AB6DCD21F731}" type="sibTrans" cxnId="{5CE6735D-B31B-4313-910B-0DC81EF5DC49}">
      <dgm:prSet/>
      <dgm:spPr/>
      <dgm:t>
        <a:bodyPr/>
        <a:lstStyle/>
        <a:p>
          <a:endParaRPr lang="th-TH"/>
        </a:p>
      </dgm:t>
    </dgm:pt>
    <dgm:pt modelId="{ACFDFC23-B5A4-4074-B571-E7EA45B3C2B5}">
      <dgm:prSet phldrT="[Text]" phldr="1"/>
      <dgm:spPr/>
      <dgm:t>
        <a:bodyPr/>
        <a:lstStyle/>
        <a:p>
          <a:endParaRPr lang="th-TH" dirty="0"/>
        </a:p>
      </dgm:t>
    </dgm:pt>
    <dgm:pt modelId="{AF0EAD49-CCD8-450C-9A77-C35A51A2C9D2}" type="parTrans" cxnId="{F60437EA-74C8-4266-8979-BC458FB8F665}">
      <dgm:prSet/>
      <dgm:spPr/>
      <dgm:t>
        <a:bodyPr/>
        <a:lstStyle/>
        <a:p>
          <a:endParaRPr lang="th-TH"/>
        </a:p>
      </dgm:t>
    </dgm:pt>
    <dgm:pt modelId="{645BFFB7-B359-4DFC-8E56-FB2CB54CEE1E}" type="sibTrans" cxnId="{F60437EA-74C8-4266-8979-BC458FB8F665}">
      <dgm:prSet/>
      <dgm:spPr/>
      <dgm:t>
        <a:bodyPr/>
        <a:lstStyle/>
        <a:p>
          <a:endParaRPr lang="th-TH"/>
        </a:p>
      </dgm:t>
    </dgm:pt>
    <dgm:pt modelId="{4C07F278-567D-44F7-90CD-189AF34A16BB}" type="pres">
      <dgm:prSet presAssocID="{E2B223B5-C942-4FD3-B887-6AC9180CDD1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h-TH"/>
        </a:p>
      </dgm:t>
    </dgm:pt>
    <dgm:pt modelId="{2A0B496B-533A-4B12-BA61-FF338B0247A1}" type="pres">
      <dgm:prSet presAssocID="{04702ABA-9C94-4BDC-8B23-9700361A1F2F}" presName="hierRoot1" presStyleCnt="0">
        <dgm:presLayoutVars>
          <dgm:hierBranch val="init"/>
        </dgm:presLayoutVars>
      </dgm:prSet>
      <dgm:spPr/>
    </dgm:pt>
    <dgm:pt modelId="{759AD6EA-A0BC-4CAA-8797-A782761B4869}" type="pres">
      <dgm:prSet presAssocID="{04702ABA-9C94-4BDC-8B23-9700361A1F2F}" presName="rootComposite1" presStyleCnt="0"/>
      <dgm:spPr/>
    </dgm:pt>
    <dgm:pt modelId="{3C22721C-0DC4-465D-A98B-DBA9F211452C}" type="pres">
      <dgm:prSet presAssocID="{04702ABA-9C94-4BDC-8B23-9700361A1F2F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058FD09F-36D9-40DD-BB64-97E7AB881A05}" type="pres">
      <dgm:prSet presAssocID="{04702ABA-9C94-4BDC-8B23-9700361A1F2F}" presName="rootConnector1" presStyleLbl="node1" presStyleIdx="0" presStyleCnt="0"/>
      <dgm:spPr/>
      <dgm:t>
        <a:bodyPr/>
        <a:lstStyle/>
        <a:p>
          <a:endParaRPr lang="th-TH"/>
        </a:p>
      </dgm:t>
    </dgm:pt>
    <dgm:pt modelId="{16D0F071-2CD9-407C-BF59-AE15BD68C0E9}" type="pres">
      <dgm:prSet presAssocID="{04702ABA-9C94-4BDC-8B23-9700361A1F2F}" presName="hierChild2" presStyleCnt="0"/>
      <dgm:spPr/>
    </dgm:pt>
    <dgm:pt modelId="{02977EFD-F647-4FE6-8190-97B0949C5C7E}" type="pres">
      <dgm:prSet presAssocID="{CE40044F-68E8-4F86-A37A-2FF36F59C52D}" presName="Name37" presStyleLbl="parChTrans1D2" presStyleIdx="0" presStyleCnt="4"/>
      <dgm:spPr/>
      <dgm:t>
        <a:bodyPr/>
        <a:lstStyle/>
        <a:p>
          <a:endParaRPr lang="th-TH"/>
        </a:p>
      </dgm:t>
    </dgm:pt>
    <dgm:pt modelId="{7CB5D664-856C-40F6-82A7-6FDDAE12376F}" type="pres">
      <dgm:prSet presAssocID="{9B296DD7-D85E-4A79-BA1B-5058D013A123}" presName="hierRoot2" presStyleCnt="0">
        <dgm:presLayoutVars>
          <dgm:hierBranch val="init"/>
        </dgm:presLayoutVars>
      </dgm:prSet>
      <dgm:spPr/>
    </dgm:pt>
    <dgm:pt modelId="{BDAA8000-9F86-424C-8520-49D9A5E69A9D}" type="pres">
      <dgm:prSet presAssocID="{9B296DD7-D85E-4A79-BA1B-5058D013A123}" presName="rootComposite" presStyleCnt="0"/>
      <dgm:spPr/>
    </dgm:pt>
    <dgm:pt modelId="{B9E43F00-CE15-41B0-BFBF-F5CD76FB2C7F}" type="pres">
      <dgm:prSet presAssocID="{9B296DD7-D85E-4A79-BA1B-5058D013A123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4806FA67-2CF3-4E3E-9361-1AA0470701F4}" type="pres">
      <dgm:prSet presAssocID="{9B296DD7-D85E-4A79-BA1B-5058D013A123}" presName="rootConnector" presStyleLbl="node2" presStyleIdx="0" presStyleCnt="3"/>
      <dgm:spPr/>
      <dgm:t>
        <a:bodyPr/>
        <a:lstStyle/>
        <a:p>
          <a:endParaRPr lang="th-TH"/>
        </a:p>
      </dgm:t>
    </dgm:pt>
    <dgm:pt modelId="{9DDDD097-06A1-4D67-BEAF-AB8FD8C9A186}" type="pres">
      <dgm:prSet presAssocID="{9B296DD7-D85E-4A79-BA1B-5058D013A123}" presName="hierChild4" presStyleCnt="0"/>
      <dgm:spPr/>
    </dgm:pt>
    <dgm:pt modelId="{37D4DCCD-451E-4462-A793-2CEC0AB0E62A}" type="pres">
      <dgm:prSet presAssocID="{9B296DD7-D85E-4A79-BA1B-5058D013A123}" presName="hierChild5" presStyleCnt="0"/>
      <dgm:spPr/>
    </dgm:pt>
    <dgm:pt modelId="{4BC03BF2-0DF3-4362-BBC0-C08658CB375A}" type="pres">
      <dgm:prSet presAssocID="{C95C1110-73FE-40EF-B440-45094275A9A1}" presName="Name37" presStyleLbl="parChTrans1D2" presStyleIdx="1" presStyleCnt="4"/>
      <dgm:spPr/>
      <dgm:t>
        <a:bodyPr/>
        <a:lstStyle/>
        <a:p>
          <a:endParaRPr lang="th-TH"/>
        </a:p>
      </dgm:t>
    </dgm:pt>
    <dgm:pt modelId="{7C8FE171-94FB-40FC-AA6B-6C9C77B301E8}" type="pres">
      <dgm:prSet presAssocID="{9600B57A-988C-4D6A-BCC0-A6811B08065E}" presName="hierRoot2" presStyleCnt="0">
        <dgm:presLayoutVars>
          <dgm:hierBranch val="init"/>
        </dgm:presLayoutVars>
      </dgm:prSet>
      <dgm:spPr/>
    </dgm:pt>
    <dgm:pt modelId="{2B7939D8-F515-4302-AA6E-617A641B9E98}" type="pres">
      <dgm:prSet presAssocID="{9600B57A-988C-4D6A-BCC0-A6811B08065E}" presName="rootComposite" presStyleCnt="0"/>
      <dgm:spPr/>
    </dgm:pt>
    <dgm:pt modelId="{90DA0B7D-FB56-41B3-9F2B-32EB6DE5B9D5}" type="pres">
      <dgm:prSet presAssocID="{9600B57A-988C-4D6A-BCC0-A6811B08065E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55CF5F3C-F1BA-43E0-BEE3-2FA8B71113E0}" type="pres">
      <dgm:prSet presAssocID="{9600B57A-988C-4D6A-BCC0-A6811B08065E}" presName="rootConnector" presStyleLbl="node2" presStyleIdx="1" presStyleCnt="3"/>
      <dgm:spPr/>
      <dgm:t>
        <a:bodyPr/>
        <a:lstStyle/>
        <a:p>
          <a:endParaRPr lang="th-TH"/>
        </a:p>
      </dgm:t>
    </dgm:pt>
    <dgm:pt modelId="{9E31C32A-1F62-483D-95A9-9A60775B8724}" type="pres">
      <dgm:prSet presAssocID="{9600B57A-988C-4D6A-BCC0-A6811B08065E}" presName="hierChild4" presStyleCnt="0"/>
      <dgm:spPr/>
    </dgm:pt>
    <dgm:pt modelId="{35364823-8D68-4D98-9DB0-DA59F371CACE}" type="pres">
      <dgm:prSet presAssocID="{9600B57A-988C-4D6A-BCC0-A6811B08065E}" presName="hierChild5" presStyleCnt="0"/>
      <dgm:spPr/>
    </dgm:pt>
    <dgm:pt modelId="{7E7BCAA0-3C28-472B-9937-4E73007FF3A9}" type="pres">
      <dgm:prSet presAssocID="{AF0EAD49-CCD8-450C-9A77-C35A51A2C9D2}" presName="Name37" presStyleLbl="parChTrans1D2" presStyleIdx="2" presStyleCnt="4"/>
      <dgm:spPr/>
      <dgm:t>
        <a:bodyPr/>
        <a:lstStyle/>
        <a:p>
          <a:endParaRPr lang="th-TH"/>
        </a:p>
      </dgm:t>
    </dgm:pt>
    <dgm:pt modelId="{48161EF5-DEB5-413D-ABF9-4A2C3C8DC931}" type="pres">
      <dgm:prSet presAssocID="{ACFDFC23-B5A4-4074-B571-E7EA45B3C2B5}" presName="hierRoot2" presStyleCnt="0">
        <dgm:presLayoutVars>
          <dgm:hierBranch val="init"/>
        </dgm:presLayoutVars>
      </dgm:prSet>
      <dgm:spPr/>
    </dgm:pt>
    <dgm:pt modelId="{AB589494-F556-4E9B-B6D7-7D498F6B0EE9}" type="pres">
      <dgm:prSet presAssocID="{ACFDFC23-B5A4-4074-B571-E7EA45B3C2B5}" presName="rootComposite" presStyleCnt="0"/>
      <dgm:spPr/>
    </dgm:pt>
    <dgm:pt modelId="{F0BB6AA0-9D20-4D3D-90D1-81B31A3A83FC}" type="pres">
      <dgm:prSet presAssocID="{ACFDFC23-B5A4-4074-B571-E7EA45B3C2B5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40B9CF63-71A0-4D96-808E-BE22A2A71A05}" type="pres">
      <dgm:prSet presAssocID="{ACFDFC23-B5A4-4074-B571-E7EA45B3C2B5}" presName="rootConnector" presStyleLbl="node2" presStyleIdx="2" presStyleCnt="3"/>
      <dgm:spPr/>
      <dgm:t>
        <a:bodyPr/>
        <a:lstStyle/>
        <a:p>
          <a:endParaRPr lang="th-TH"/>
        </a:p>
      </dgm:t>
    </dgm:pt>
    <dgm:pt modelId="{A291FA06-C656-4F5B-991E-417ABA466F6C}" type="pres">
      <dgm:prSet presAssocID="{ACFDFC23-B5A4-4074-B571-E7EA45B3C2B5}" presName="hierChild4" presStyleCnt="0"/>
      <dgm:spPr/>
    </dgm:pt>
    <dgm:pt modelId="{0BA58AF7-CFFB-44FB-9A87-3BD1CDDBDAE1}" type="pres">
      <dgm:prSet presAssocID="{ACFDFC23-B5A4-4074-B571-E7EA45B3C2B5}" presName="hierChild5" presStyleCnt="0"/>
      <dgm:spPr/>
    </dgm:pt>
    <dgm:pt modelId="{979DBC17-6937-4ACC-9D11-53332B0D9C58}" type="pres">
      <dgm:prSet presAssocID="{04702ABA-9C94-4BDC-8B23-9700361A1F2F}" presName="hierChild3" presStyleCnt="0"/>
      <dgm:spPr/>
    </dgm:pt>
    <dgm:pt modelId="{89A95B35-27EA-4379-9C1D-47511B678303}" type="pres">
      <dgm:prSet presAssocID="{F25068C3-AE55-4262-9F94-8350F7EE0696}" presName="Name111" presStyleLbl="parChTrans1D2" presStyleIdx="3" presStyleCnt="4"/>
      <dgm:spPr/>
      <dgm:t>
        <a:bodyPr/>
        <a:lstStyle/>
        <a:p>
          <a:endParaRPr lang="th-TH"/>
        </a:p>
      </dgm:t>
    </dgm:pt>
    <dgm:pt modelId="{D051738C-D7E2-4B43-B3EA-53ACDF986E09}" type="pres">
      <dgm:prSet presAssocID="{233BD14E-38EE-4F51-8489-B9EFF4AC1D5A}" presName="hierRoot3" presStyleCnt="0">
        <dgm:presLayoutVars>
          <dgm:hierBranch val="init"/>
        </dgm:presLayoutVars>
      </dgm:prSet>
      <dgm:spPr/>
    </dgm:pt>
    <dgm:pt modelId="{4BD2F74A-293E-4F0D-AD72-1ADA1CD58254}" type="pres">
      <dgm:prSet presAssocID="{233BD14E-38EE-4F51-8489-B9EFF4AC1D5A}" presName="rootComposite3" presStyleCnt="0"/>
      <dgm:spPr/>
    </dgm:pt>
    <dgm:pt modelId="{66CA2AAF-4BE7-4F2D-AA08-0B476AA94A57}" type="pres">
      <dgm:prSet presAssocID="{233BD14E-38EE-4F51-8489-B9EFF4AC1D5A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B817F10B-944A-4EAD-AA30-F53E6AE4003A}" type="pres">
      <dgm:prSet presAssocID="{233BD14E-38EE-4F51-8489-B9EFF4AC1D5A}" presName="rootConnector3" presStyleLbl="asst1" presStyleIdx="0" presStyleCnt="1"/>
      <dgm:spPr/>
      <dgm:t>
        <a:bodyPr/>
        <a:lstStyle/>
        <a:p>
          <a:endParaRPr lang="th-TH"/>
        </a:p>
      </dgm:t>
    </dgm:pt>
    <dgm:pt modelId="{603A31BC-9643-4614-91BA-EC1EBF7B5EE5}" type="pres">
      <dgm:prSet presAssocID="{233BD14E-38EE-4F51-8489-B9EFF4AC1D5A}" presName="hierChild6" presStyleCnt="0"/>
      <dgm:spPr/>
    </dgm:pt>
    <dgm:pt modelId="{AE50A98B-E27B-40B2-863B-49015D1C313F}" type="pres">
      <dgm:prSet presAssocID="{233BD14E-38EE-4F51-8489-B9EFF4AC1D5A}" presName="hierChild7" presStyleCnt="0"/>
      <dgm:spPr/>
    </dgm:pt>
  </dgm:ptLst>
  <dgm:cxnLst>
    <dgm:cxn modelId="{31122C76-4D58-456F-BE23-8EC80BB8C6EB}" type="presOf" srcId="{F25068C3-AE55-4262-9F94-8350F7EE0696}" destId="{89A95B35-27EA-4379-9C1D-47511B678303}" srcOrd="0" destOrd="0" presId="urn:microsoft.com/office/officeart/2005/8/layout/orgChart1"/>
    <dgm:cxn modelId="{4A6D61FB-ABA9-4CA9-9BF0-1FBECFB45601}" type="presOf" srcId="{9600B57A-988C-4D6A-BCC0-A6811B08065E}" destId="{90DA0B7D-FB56-41B3-9F2B-32EB6DE5B9D5}" srcOrd="0" destOrd="0" presId="urn:microsoft.com/office/officeart/2005/8/layout/orgChart1"/>
    <dgm:cxn modelId="{F083F81B-5CB0-4128-A9FE-FB8650786E7A}" type="presOf" srcId="{04702ABA-9C94-4BDC-8B23-9700361A1F2F}" destId="{3C22721C-0DC4-465D-A98B-DBA9F211452C}" srcOrd="0" destOrd="0" presId="urn:microsoft.com/office/officeart/2005/8/layout/orgChart1"/>
    <dgm:cxn modelId="{ECB178CD-0EDD-490D-82F8-C0BC0E5E93AD}" type="presOf" srcId="{C95C1110-73FE-40EF-B440-45094275A9A1}" destId="{4BC03BF2-0DF3-4362-BBC0-C08658CB375A}" srcOrd="0" destOrd="0" presId="urn:microsoft.com/office/officeart/2005/8/layout/orgChart1"/>
    <dgm:cxn modelId="{FB47F788-79C5-4F06-A025-5C239F36B065}" srcId="{E2B223B5-C942-4FD3-B887-6AC9180CDD15}" destId="{04702ABA-9C94-4BDC-8B23-9700361A1F2F}" srcOrd="0" destOrd="0" parTransId="{ADB0425F-A19E-4FC1-B89F-2E7A3CB3DBEB}" sibTransId="{A11A7B9B-D55B-4D2A-AF7C-3E6C871FE9B3}"/>
    <dgm:cxn modelId="{B6E5F01C-8684-4739-BE8F-D12892D57EEA}" type="presOf" srcId="{ACFDFC23-B5A4-4074-B571-E7EA45B3C2B5}" destId="{40B9CF63-71A0-4D96-808E-BE22A2A71A05}" srcOrd="1" destOrd="0" presId="urn:microsoft.com/office/officeart/2005/8/layout/orgChart1"/>
    <dgm:cxn modelId="{01B3E6C0-0C28-4A8B-BAC3-242F61B19B87}" type="presOf" srcId="{233BD14E-38EE-4F51-8489-B9EFF4AC1D5A}" destId="{66CA2AAF-4BE7-4F2D-AA08-0B476AA94A57}" srcOrd="0" destOrd="0" presId="urn:microsoft.com/office/officeart/2005/8/layout/orgChart1"/>
    <dgm:cxn modelId="{97608FCD-6E95-4083-BA3A-FEBDB2114594}" type="presOf" srcId="{9600B57A-988C-4D6A-BCC0-A6811B08065E}" destId="{55CF5F3C-F1BA-43E0-BEE3-2FA8B71113E0}" srcOrd="1" destOrd="0" presId="urn:microsoft.com/office/officeart/2005/8/layout/orgChart1"/>
    <dgm:cxn modelId="{6F3E62EB-126C-43D7-8A7E-35DBF908EA49}" type="presOf" srcId="{AF0EAD49-CCD8-450C-9A77-C35A51A2C9D2}" destId="{7E7BCAA0-3C28-472B-9937-4E73007FF3A9}" srcOrd="0" destOrd="0" presId="urn:microsoft.com/office/officeart/2005/8/layout/orgChart1"/>
    <dgm:cxn modelId="{5CE6735D-B31B-4313-910B-0DC81EF5DC49}" srcId="{04702ABA-9C94-4BDC-8B23-9700361A1F2F}" destId="{9600B57A-988C-4D6A-BCC0-A6811B08065E}" srcOrd="2" destOrd="0" parTransId="{C95C1110-73FE-40EF-B440-45094275A9A1}" sibTransId="{EC5CE747-A3EB-4C0A-900B-AB6DCD21F731}"/>
    <dgm:cxn modelId="{5EC185F4-5CFB-425A-BA77-931AF26E4682}" srcId="{04702ABA-9C94-4BDC-8B23-9700361A1F2F}" destId="{233BD14E-38EE-4F51-8489-B9EFF4AC1D5A}" srcOrd="0" destOrd="0" parTransId="{F25068C3-AE55-4262-9F94-8350F7EE0696}" sibTransId="{F4D52BAB-9935-469E-8AC6-2F8A19AA3EC7}"/>
    <dgm:cxn modelId="{4A3464B9-532C-44B8-BF3E-9D7EF4566DDE}" type="presOf" srcId="{04702ABA-9C94-4BDC-8B23-9700361A1F2F}" destId="{058FD09F-36D9-40DD-BB64-97E7AB881A05}" srcOrd="1" destOrd="0" presId="urn:microsoft.com/office/officeart/2005/8/layout/orgChart1"/>
    <dgm:cxn modelId="{8CD78C8C-1778-41E5-8113-DD220200FD0E}" type="presOf" srcId="{9B296DD7-D85E-4A79-BA1B-5058D013A123}" destId="{B9E43F00-CE15-41B0-BFBF-F5CD76FB2C7F}" srcOrd="0" destOrd="0" presId="urn:microsoft.com/office/officeart/2005/8/layout/orgChart1"/>
    <dgm:cxn modelId="{76CF88B3-7189-4B11-A192-8699ACDA62D9}" type="presOf" srcId="{233BD14E-38EE-4F51-8489-B9EFF4AC1D5A}" destId="{B817F10B-944A-4EAD-AA30-F53E6AE4003A}" srcOrd="1" destOrd="0" presId="urn:microsoft.com/office/officeart/2005/8/layout/orgChart1"/>
    <dgm:cxn modelId="{5AC0C17C-1BA5-4B57-B03F-59E3219034DB}" type="presOf" srcId="{CE40044F-68E8-4F86-A37A-2FF36F59C52D}" destId="{02977EFD-F647-4FE6-8190-97B0949C5C7E}" srcOrd="0" destOrd="0" presId="urn:microsoft.com/office/officeart/2005/8/layout/orgChart1"/>
    <dgm:cxn modelId="{224C79F8-1ECE-4B5A-B228-04F2E13ECE68}" type="presOf" srcId="{9B296DD7-D85E-4A79-BA1B-5058D013A123}" destId="{4806FA67-2CF3-4E3E-9361-1AA0470701F4}" srcOrd="1" destOrd="0" presId="urn:microsoft.com/office/officeart/2005/8/layout/orgChart1"/>
    <dgm:cxn modelId="{F60437EA-74C8-4266-8979-BC458FB8F665}" srcId="{04702ABA-9C94-4BDC-8B23-9700361A1F2F}" destId="{ACFDFC23-B5A4-4074-B571-E7EA45B3C2B5}" srcOrd="3" destOrd="0" parTransId="{AF0EAD49-CCD8-450C-9A77-C35A51A2C9D2}" sibTransId="{645BFFB7-B359-4DFC-8E56-FB2CB54CEE1E}"/>
    <dgm:cxn modelId="{213483BD-C965-4A23-80A4-D4AC490476E2}" type="presOf" srcId="{E2B223B5-C942-4FD3-B887-6AC9180CDD15}" destId="{4C07F278-567D-44F7-90CD-189AF34A16BB}" srcOrd="0" destOrd="0" presId="urn:microsoft.com/office/officeart/2005/8/layout/orgChart1"/>
    <dgm:cxn modelId="{27AC739D-12A2-4C11-B45C-647EEC53AC57}" srcId="{04702ABA-9C94-4BDC-8B23-9700361A1F2F}" destId="{9B296DD7-D85E-4A79-BA1B-5058D013A123}" srcOrd="1" destOrd="0" parTransId="{CE40044F-68E8-4F86-A37A-2FF36F59C52D}" sibTransId="{D5DFB8F3-A84F-4BDA-B8AF-C4A2567163F3}"/>
    <dgm:cxn modelId="{AAB927D6-F34F-48F6-85D0-566EF75DD513}" type="presOf" srcId="{ACFDFC23-B5A4-4074-B571-E7EA45B3C2B5}" destId="{F0BB6AA0-9D20-4D3D-90D1-81B31A3A83FC}" srcOrd="0" destOrd="0" presId="urn:microsoft.com/office/officeart/2005/8/layout/orgChart1"/>
    <dgm:cxn modelId="{9B0D6E27-EAEA-4F68-B6E8-AA4E1F51D9BC}" type="presParOf" srcId="{4C07F278-567D-44F7-90CD-189AF34A16BB}" destId="{2A0B496B-533A-4B12-BA61-FF338B0247A1}" srcOrd="0" destOrd="0" presId="urn:microsoft.com/office/officeart/2005/8/layout/orgChart1"/>
    <dgm:cxn modelId="{D9AA1710-76FA-47BA-964B-E7E5B1514FEA}" type="presParOf" srcId="{2A0B496B-533A-4B12-BA61-FF338B0247A1}" destId="{759AD6EA-A0BC-4CAA-8797-A782761B4869}" srcOrd="0" destOrd="0" presId="urn:microsoft.com/office/officeart/2005/8/layout/orgChart1"/>
    <dgm:cxn modelId="{F397C7B2-A0D9-4707-AA93-23F2FC7E6092}" type="presParOf" srcId="{759AD6EA-A0BC-4CAA-8797-A782761B4869}" destId="{3C22721C-0DC4-465D-A98B-DBA9F211452C}" srcOrd="0" destOrd="0" presId="urn:microsoft.com/office/officeart/2005/8/layout/orgChart1"/>
    <dgm:cxn modelId="{8CC5FFE7-3959-410A-B017-84A6F1C2DB51}" type="presParOf" srcId="{759AD6EA-A0BC-4CAA-8797-A782761B4869}" destId="{058FD09F-36D9-40DD-BB64-97E7AB881A05}" srcOrd="1" destOrd="0" presId="urn:microsoft.com/office/officeart/2005/8/layout/orgChart1"/>
    <dgm:cxn modelId="{0CB7FF89-95DA-46C8-ADC6-123A63456759}" type="presParOf" srcId="{2A0B496B-533A-4B12-BA61-FF338B0247A1}" destId="{16D0F071-2CD9-407C-BF59-AE15BD68C0E9}" srcOrd="1" destOrd="0" presId="urn:microsoft.com/office/officeart/2005/8/layout/orgChart1"/>
    <dgm:cxn modelId="{415CB490-9868-43DF-AAFA-A94D6D4C5787}" type="presParOf" srcId="{16D0F071-2CD9-407C-BF59-AE15BD68C0E9}" destId="{02977EFD-F647-4FE6-8190-97B0949C5C7E}" srcOrd="0" destOrd="0" presId="urn:microsoft.com/office/officeart/2005/8/layout/orgChart1"/>
    <dgm:cxn modelId="{23AA3A25-E5FC-4030-922A-14D9BCC11254}" type="presParOf" srcId="{16D0F071-2CD9-407C-BF59-AE15BD68C0E9}" destId="{7CB5D664-856C-40F6-82A7-6FDDAE12376F}" srcOrd="1" destOrd="0" presId="urn:microsoft.com/office/officeart/2005/8/layout/orgChart1"/>
    <dgm:cxn modelId="{57134610-47AD-4B11-AE4B-67EC2F606EFC}" type="presParOf" srcId="{7CB5D664-856C-40F6-82A7-6FDDAE12376F}" destId="{BDAA8000-9F86-424C-8520-49D9A5E69A9D}" srcOrd="0" destOrd="0" presId="urn:microsoft.com/office/officeart/2005/8/layout/orgChart1"/>
    <dgm:cxn modelId="{1243111D-3FDA-4CC9-B66A-612C45FAEA7E}" type="presParOf" srcId="{BDAA8000-9F86-424C-8520-49D9A5E69A9D}" destId="{B9E43F00-CE15-41B0-BFBF-F5CD76FB2C7F}" srcOrd="0" destOrd="0" presId="urn:microsoft.com/office/officeart/2005/8/layout/orgChart1"/>
    <dgm:cxn modelId="{58818182-120C-40EF-9ECD-A51E4694818B}" type="presParOf" srcId="{BDAA8000-9F86-424C-8520-49D9A5E69A9D}" destId="{4806FA67-2CF3-4E3E-9361-1AA0470701F4}" srcOrd="1" destOrd="0" presId="urn:microsoft.com/office/officeart/2005/8/layout/orgChart1"/>
    <dgm:cxn modelId="{108732C6-209F-43EC-BF8B-02C64A24658E}" type="presParOf" srcId="{7CB5D664-856C-40F6-82A7-6FDDAE12376F}" destId="{9DDDD097-06A1-4D67-BEAF-AB8FD8C9A186}" srcOrd="1" destOrd="0" presId="urn:microsoft.com/office/officeart/2005/8/layout/orgChart1"/>
    <dgm:cxn modelId="{6DD6D334-CCE4-482E-A708-5B8A3A1102F2}" type="presParOf" srcId="{7CB5D664-856C-40F6-82A7-6FDDAE12376F}" destId="{37D4DCCD-451E-4462-A793-2CEC0AB0E62A}" srcOrd="2" destOrd="0" presId="urn:microsoft.com/office/officeart/2005/8/layout/orgChart1"/>
    <dgm:cxn modelId="{FD29151E-2169-4B6C-960F-008AB335DFDA}" type="presParOf" srcId="{16D0F071-2CD9-407C-BF59-AE15BD68C0E9}" destId="{4BC03BF2-0DF3-4362-BBC0-C08658CB375A}" srcOrd="2" destOrd="0" presId="urn:microsoft.com/office/officeart/2005/8/layout/orgChart1"/>
    <dgm:cxn modelId="{50C2D7B8-2E73-4193-82AA-E9950F2D7B99}" type="presParOf" srcId="{16D0F071-2CD9-407C-BF59-AE15BD68C0E9}" destId="{7C8FE171-94FB-40FC-AA6B-6C9C77B301E8}" srcOrd="3" destOrd="0" presId="urn:microsoft.com/office/officeart/2005/8/layout/orgChart1"/>
    <dgm:cxn modelId="{F68D9DE0-F655-4F74-B250-1B09E73DF5FB}" type="presParOf" srcId="{7C8FE171-94FB-40FC-AA6B-6C9C77B301E8}" destId="{2B7939D8-F515-4302-AA6E-617A641B9E98}" srcOrd="0" destOrd="0" presId="urn:microsoft.com/office/officeart/2005/8/layout/orgChart1"/>
    <dgm:cxn modelId="{B224ED96-ED3D-4C08-8C25-FED37C74AA4C}" type="presParOf" srcId="{2B7939D8-F515-4302-AA6E-617A641B9E98}" destId="{90DA0B7D-FB56-41B3-9F2B-32EB6DE5B9D5}" srcOrd="0" destOrd="0" presId="urn:microsoft.com/office/officeart/2005/8/layout/orgChart1"/>
    <dgm:cxn modelId="{9EDB6A93-A12D-4482-A248-4F20DF855A76}" type="presParOf" srcId="{2B7939D8-F515-4302-AA6E-617A641B9E98}" destId="{55CF5F3C-F1BA-43E0-BEE3-2FA8B71113E0}" srcOrd="1" destOrd="0" presId="urn:microsoft.com/office/officeart/2005/8/layout/orgChart1"/>
    <dgm:cxn modelId="{E1979526-03EF-4278-86F7-910C319B21FC}" type="presParOf" srcId="{7C8FE171-94FB-40FC-AA6B-6C9C77B301E8}" destId="{9E31C32A-1F62-483D-95A9-9A60775B8724}" srcOrd="1" destOrd="0" presId="urn:microsoft.com/office/officeart/2005/8/layout/orgChart1"/>
    <dgm:cxn modelId="{18EB104E-DC88-4DBF-816E-609B3E5C50E2}" type="presParOf" srcId="{7C8FE171-94FB-40FC-AA6B-6C9C77B301E8}" destId="{35364823-8D68-4D98-9DB0-DA59F371CACE}" srcOrd="2" destOrd="0" presId="urn:microsoft.com/office/officeart/2005/8/layout/orgChart1"/>
    <dgm:cxn modelId="{5AF4847F-B882-44DC-AFE9-B881CDC37F66}" type="presParOf" srcId="{16D0F071-2CD9-407C-BF59-AE15BD68C0E9}" destId="{7E7BCAA0-3C28-472B-9937-4E73007FF3A9}" srcOrd="4" destOrd="0" presId="urn:microsoft.com/office/officeart/2005/8/layout/orgChart1"/>
    <dgm:cxn modelId="{FE8C1C44-A2CB-4984-87F1-A2A7E6C4B895}" type="presParOf" srcId="{16D0F071-2CD9-407C-BF59-AE15BD68C0E9}" destId="{48161EF5-DEB5-413D-ABF9-4A2C3C8DC931}" srcOrd="5" destOrd="0" presId="urn:microsoft.com/office/officeart/2005/8/layout/orgChart1"/>
    <dgm:cxn modelId="{1CE40D84-9360-4415-ADC8-3ED06671B508}" type="presParOf" srcId="{48161EF5-DEB5-413D-ABF9-4A2C3C8DC931}" destId="{AB589494-F556-4E9B-B6D7-7D498F6B0EE9}" srcOrd="0" destOrd="0" presId="urn:microsoft.com/office/officeart/2005/8/layout/orgChart1"/>
    <dgm:cxn modelId="{04B05778-0DAA-4099-B5B9-A1F44D584277}" type="presParOf" srcId="{AB589494-F556-4E9B-B6D7-7D498F6B0EE9}" destId="{F0BB6AA0-9D20-4D3D-90D1-81B31A3A83FC}" srcOrd="0" destOrd="0" presId="urn:microsoft.com/office/officeart/2005/8/layout/orgChart1"/>
    <dgm:cxn modelId="{18482796-E119-44B0-8B44-79E7B8B76D72}" type="presParOf" srcId="{AB589494-F556-4E9B-B6D7-7D498F6B0EE9}" destId="{40B9CF63-71A0-4D96-808E-BE22A2A71A05}" srcOrd="1" destOrd="0" presId="urn:microsoft.com/office/officeart/2005/8/layout/orgChart1"/>
    <dgm:cxn modelId="{7A6FC4BF-7EE2-41E7-AB63-4101BDE29DFE}" type="presParOf" srcId="{48161EF5-DEB5-413D-ABF9-4A2C3C8DC931}" destId="{A291FA06-C656-4F5B-991E-417ABA466F6C}" srcOrd="1" destOrd="0" presId="urn:microsoft.com/office/officeart/2005/8/layout/orgChart1"/>
    <dgm:cxn modelId="{CB6886D0-49BD-4122-BBA7-C8076D0DECEF}" type="presParOf" srcId="{48161EF5-DEB5-413D-ABF9-4A2C3C8DC931}" destId="{0BA58AF7-CFFB-44FB-9A87-3BD1CDDBDAE1}" srcOrd="2" destOrd="0" presId="urn:microsoft.com/office/officeart/2005/8/layout/orgChart1"/>
    <dgm:cxn modelId="{076A65FB-AB1D-4225-8703-DACE2435CA5B}" type="presParOf" srcId="{2A0B496B-533A-4B12-BA61-FF338B0247A1}" destId="{979DBC17-6937-4ACC-9D11-53332B0D9C58}" srcOrd="2" destOrd="0" presId="urn:microsoft.com/office/officeart/2005/8/layout/orgChart1"/>
    <dgm:cxn modelId="{A7E824EC-D9C0-492E-8281-24AEED3474CB}" type="presParOf" srcId="{979DBC17-6937-4ACC-9D11-53332B0D9C58}" destId="{89A95B35-27EA-4379-9C1D-47511B678303}" srcOrd="0" destOrd="0" presId="urn:microsoft.com/office/officeart/2005/8/layout/orgChart1"/>
    <dgm:cxn modelId="{F4F8190C-28D5-46BF-98A3-AED89406DE1F}" type="presParOf" srcId="{979DBC17-6937-4ACC-9D11-53332B0D9C58}" destId="{D051738C-D7E2-4B43-B3EA-53ACDF986E09}" srcOrd="1" destOrd="0" presId="urn:microsoft.com/office/officeart/2005/8/layout/orgChart1"/>
    <dgm:cxn modelId="{58E28D37-7AF6-4C3B-A7B9-FF7B2118E1D3}" type="presParOf" srcId="{D051738C-D7E2-4B43-B3EA-53ACDF986E09}" destId="{4BD2F74A-293E-4F0D-AD72-1ADA1CD58254}" srcOrd="0" destOrd="0" presId="urn:microsoft.com/office/officeart/2005/8/layout/orgChart1"/>
    <dgm:cxn modelId="{8C4AB69C-B6EF-4E2A-AF17-A70F1D29A4D7}" type="presParOf" srcId="{4BD2F74A-293E-4F0D-AD72-1ADA1CD58254}" destId="{66CA2AAF-4BE7-4F2D-AA08-0B476AA94A57}" srcOrd="0" destOrd="0" presId="urn:microsoft.com/office/officeart/2005/8/layout/orgChart1"/>
    <dgm:cxn modelId="{39B34F92-7755-41E6-AA89-57C7E8C873DA}" type="presParOf" srcId="{4BD2F74A-293E-4F0D-AD72-1ADA1CD58254}" destId="{B817F10B-944A-4EAD-AA30-F53E6AE4003A}" srcOrd="1" destOrd="0" presId="urn:microsoft.com/office/officeart/2005/8/layout/orgChart1"/>
    <dgm:cxn modelId="{F53A5700-12C9-461A-9016-B3C41EBA89D7}" type="presParOf" srcId="{D051738C-D7E2-4B43-B3EA-53ACDF986E09}" destId="{603A31BC-9643-4614-91BA-EC1EBF7B5EE5}" srcOrd="1" destOrd="0" presId="urn:microsoft.com/office/officeart/2005/8/layout/orgChart1"/>
    <dgm:cxn modelId="{A02BA4CB-193E-44FC-ABE8-ACEBCB07A511}" type="presParOf" srcId="{D051738C-D7E2-4B43-B3EA-53ACDF986E09}" destId="{AE50A98B-E27B-40B2-863B-49015D1C313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01797B3-7C29-48C7-A224-395F330FF1F3}" type="doc">
      <dgm:prSet loTypeId="urn:microsoft.com/office/officeart/2005/8/layout/chevron1" loCatId="process" qsTypeId="urn:microsoft.com/office/officeart/2005/8/quickstyle/simple1" qsCatId="simple" csTypeId="urn:microsoft.com/office/officeart/2005/8/colors/colorful5" csCatId="colorful" phldr="0"/>
      <dgm:spPr/>
    </dgm:pt>
    <dgm:pt modelId="{5D2E6BD2-F7C0-4E78-A32C-F8E5983048FB}">
      <dgm:prSet phldrT="[Text]" phldr="1"/>
      <dgm:spPr/>
      <dgm:t>
        <a:bodyPr/>
        <a:lstStyle/>
        <a:p>
          <a:endParaRPr lang="th-TH" dirty="0"/>
        </a:p>
      </dgm:t>
    </dgm:pt>
    <dgm:pt modelId="{989F44A1-EE36-4D75-B8A0-510FAB8E8128}" type="parTrans" cxnId="{BB1EBC17-EF8C-4A1A-9F7E-DE762E25AE25}">
      <dgm:prSet/>
      <dgm:spPr/>
      <dgm:t>
        <a:bodyPr/>
        <a:lstStyle/>
        <a:p>
          <a:endParaRPr lang="th-TH"/>
        </a:p>
      </dgm:t>
    </dgm:pt>
    <dgm:pt modelId="{655B633D-DC64-4E77-AA0F-13141852C06A}" type="sibTrans" cxnId="{BB1EBC17-EF8C-4A1A-9F7E-DE762E25AE25}">
      <dgm:prSet/>
      <dgm:spPr/>
      <dgm:t>
        <a:bodyPr/>
        <a:lstStyle/>
        <a:p>
          <a:endParaRPr lang="th-TH"/>
        </a:p>
      </dgm:t>
    </dgm:pt>
    <dgm:pt modelId="{F4861F00-E3FF-49FC-9AF2-55C502895CBC}">
      <dgm:prSet phldrT="[Text]" phldr="1"/>
      <dgm:spPr/>
      <dgm:t>
        <a:bodyPr/>
        <a:lstStyle/>
        <a:p>
          <a:endParaRPr lang="th-TH" dirty="0"/>
        </a:p>
      </dgm:t>
    </dgm:pt>
    <dgm:pt modelId="{265C9C23-A8BA-4894-9819-4DB29C471EA8}" type="parTrans" cxnId="{A222D685-8C0B-435A-94B6-AAACD633AAAE}">
      <dgm:prSet/>
      <dgm:spPr/>
      <dgm:t>
        <a:bodyPr/>
        <a:lstStyle/>
        <a:p>
          <a:endParaRPr lang="th-TH"/>
        </a:p>
      </dgm:t>
    </dgm:pt>
    <dgm:pt modelId="{19E875EF-A579-4984-85FE-7C6F45614EDA}" type="sibTrans" cxnId="{A222D685-8C0B-435A-94B6-AAACD633AAAE}">
      <dgm:prSet/>
      <dgm:spPr/>
      <dgm:t>
        <a:bodyPr/>
        <a:lstStyle/>
        <a:p>
          <a:endParaRPr lang="th-TH"/>
        </a:p>
      </dgm:t>
    </dgm:pt>
    <dgm:pt modelId="{390B3695-083F-477C-B16D-3E2633CD35C6}">
      <dgm:prSet phldrT="[Text]" phldr="1"/>
      <dgm:spPr/>
      <dgm:t>
        <a:bodyPr/>
        <a:lstStyle/>
        <a:p>
          <a:endParaRPr lang="th-TH" dirty="0"/>
        </a:p>
      </dgm:t>
    </dgm:pt>
    <dgm:pt modelId="{D02D8EF0-CA44-4A7E-9442-FF44AD69D234}" type="parTrans" cxnId="{8CE0DA40-A6E9-407A-BED0-243376C97277}">
      <dgm:prSet/>
      <dgm:spPr/>
      <dgm:t>
        <a:bodyPr/>
        <a:lstStyle/>
        <a:p>
          <a:endParaRPr lang="th-TH"/>
        </a:p>
      </dgm:t>
    </dgm:pt>
    <dgm:pt modelId="{70EB4BF3-C076-4606-BCE5-D0BA10CEC5C9}" type="sibTrans" cxnId="{8CE0DA40-A6E9-407A-BED0-243376C97277}">
      <dgm:prSet/>
      <dgm:spPr/>
      <dgm:t>
        <a:bodyPr/>
        <a:lstStyle/>
        <a:p>
          <a:endParaRPr lang="th-TH"/>
        </a:p>
      </dgm:t>
    </dgm:pt>
    <dgm:pt modelId="{75C937C2-67E0-497C-89F5-1DEA44630BD6}" type="pres">
      <dgm:prSet presAssocID="{A01797B3-7C29-48C7-A224-395F330FF1F3}" presName="Name0" presStyleCnt="0">
        <dgm:presLayoutVars>
          <dgm:dir/>
          <dgm:animLvl val="lvl"/>
          <dgm:resizeHandles val="exact"/>
        </dgm:presLayoutVars>
      </dgm:prSet>
      <dgm:spPr/>
    </dgm:pt>
    <dgm:pt modelId="{7FF71889-8458-4831-9784-99F7421351C6}" type="pres">
      <dgm:prSet presAssocID="{5D2E6BD2-F7C0-4E78-A32C-F8E5983048FB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71027087-39F6-4605-A738-BECA4683B3E3}" type="pres">
      <dgm:prSet presAssocID="{655B633D-DC64-4E77-AA0F-13141852C06A}" presName="parTxOnlySpace" presStyleCnt="0"/>
      <dgm:spPr/>
    </dgm:pt>
    <dgm:pt modelId="{4051F1AC-C755-4545-95C6-8FE99DB8EE04}" type="pres">
      <dgm:prSet presAssocID="{F4861F00-E3FF-49FC-9AF2-55C502895CBC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5784CC4-E1D8-4CEB-AFCA-9E93D6B03366}" type="pres">
      <dgm:prSet presAssocID="{19E875EF-A579-4984-85FE-7C6F45614EDA}" presName="parTxOnlySpace" presStyleCnt="0"/>
      <dgm:spPr/>
    </dgm:pt>
    <dgm:pt modelId="{4A422EB2-A452-42F6-B4D6-ADB652F977DF}" type="pres">
      <dgm:prSet presAssocID="{390B3695-083F-477C-B16D-3E2633CD35C6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A222D685-8C0B-435A-94B6-AAACD633AAAE}" srcId="{A01797B3-7C29-48C7-A224-395F330FF1F3}" destId="{F4861F00-E3FF-49FC-9AF2-55C502895CBC}" srcOrd="1" destOrd="0" parTransId="{265C9C23-A8BA-4894-9819-4DB29C471EA8}" sibTransId="{19E875EF-A579-4984-85FE-7C6F45614EDA}"/>
    <dgm:cxn modelId="{CDE2C874-C3E8-4FFE-BB2C-F01F71F589C5}" type="presOf" srcId="{390B3695-083F-477C-B16D-3E2633CD35C6}" destId="{4A422EB2-A452-42F6-B4D6-ADB652F977DF}" srcOrd="0" destOrd="0" presId="urn:microsoft.com/office/officeart/2005/8/layout/chevron1"/>
    <dgm:cxn modelId="{8CE0DA40-A6E9-407A-BED0-243376C97277}" srcId="{A01797B3-7C29-48C7-A224-395F330FF1F3}" destId="{390B3695-083F-477C-B16D-3E2633CD35C6}" srcOrd="2" destOrd="0" parTransId="{D02D8EF0-CA44-4A7E-9442-FF44AD69D234}" sibTransId="{70EB4BF3-C076-4606-BCE5-D0BA10CEC5C9}"/>
    <dgm:cxn modelId="{D97CBC11-13C4-404F-91B5-93CBD920EA81}" type="presOf" srcId="{5D2E6BD2-F7C0-4E78-A32C-F8E5983048FB}" destId="{7FF71889-8458-4831-9784-99F7421351C6}" srcOrd="0" destOrd="0" presId="urn:microsoft.com/office/officeart/2005/8/layout/chevron1"/>
    <dgm:cxn modelId="{1E26D1BE-32F5-4160-95E7-0E2C7B91B9A5}" type="presOf" srcId="{F4861F00-E3FF-49FC-9AF2-55C502895CBC}" destId="{4051F1AC-C755-4545-95C6-8FE99DB8EE04}" srcOrd="0" destOrd="0" presId="urn:microsoft.com/office/officeart/2005/8/layout/chevron1"/>
    <dgm:cxn modelId="{BB1EBC17-EF8C-4A1A-9F7E-DE762E25AE25}" srcId="{A01797B3-7C29-48C7-A224-395F330FF1F3}" destId="{5D2E6BD2-F7C0-4E78-A32C-F8E5983048FB}" srcOrd="0" destOrd="0" parTransId="{989F44A1-EE36-4D75-B8A0-510FAB8E8128}" sibTransId="{655B633D-DC64-4E77-AA0F-13141852C06A}"/>
    <dgm:cxn modelId="{6109B850-C72C-403D-8510-1B6618763C88}" type="presOf" srcId="{A01797B3-7C29-48C7-A224-395F330FF1F3}" destId="{75C937C2-67E0-497C-89F5-1DEA44630BD6}" srcOrd="0" destOrd="0" presId="urn:microsoft.com/office/officeart/2005/8/layout/chevron1"/>
    <dgm:cxn modelId="{13DB27DC-F1C6-4289-8307-F7460A50F1C8}" type="presParOf" srcId="{75C937C2-67E0-497C-89F5-1DEA44630BD6}" destId="{7FF71889-8458-4831-9784-99F7421351C6}" srcOrd="0" destOrd="0" presId="urn:microsoft.com/office/officeart/2005/8/layout/chevron1"/>
    <dgm:cxn modelId="{44B15281-2875-4799-80C8-38D4FA0E225C}" type="presParOf" srcId="{75C937C2-67E0-497C-89F5-1DEA44630BD6}" destId="{71027087-39F6-4605-A738-BECA4683B3E3}" srcOrd="1" destOrd="0" presId="urn:microsoft.com/office/officeart/2005/8/layout/chevron1"/>
    <dgm:cxn modelId="{99BD252A-E799-4A05-A399-3C304214382E}" type="presParOf" srcId="{75C937C2-67E0-497C-89F5-1DEA44630BD6}" destId="{4051F1AC-C755-4545-95C6-8FE99DB8EE04}" srcOrd="2" destOrd="0" presId="urn:microsoft.com/office/officeart/2005/8/layout/chevron1"/>
    <dgm:cxn modelId="{7BDA1FA8-B62A-4DA1-8E37-B1F1E354E38B}" type="presParOf" srcId="{75C937C2-67E0-497C-89F5-1DEA44630BD6}" destId="{05784CC4-E1D8-4CEB-AFCA-9E93D6B03366}" srcOrd="3" destOrd="0" presId="urn:microsoft.com/office/officeart/2005/8/layout/chevron1"/>
    <dgm:cxn modelId="{05A78A90-03D6-4C18-A3C2-971DBA139FAD}" type="presParOf" srcId="{75C937C2-67E0-497C-89F5-1DEA44630BD6}" destId="{4A422EB2-A452-42F6-B4D6-ADB652F977DF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1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1E109A2-CA2C-456D-BDE2-51FBBF0E83F5}" type="doc">
      <dgm:prSet loTypeId="urn:microsoft.com/office/officeart/2005/8/layout/target1" loCatId="relationship" qsTypeId="urn:microsoft.com/office/officeart/2005/8/quickstyle/simple1" qsCatId="simple" csTypeId="urn:microsoft.com/office/officeart/2005/8/colors/colorful4" csCatId="colorful" phldr="1"/>
      <dgm:spPr/>
    </dgm:pt>
    <dgm:pt modelId="{E13E76C2-FD99-4591-A48A-71311958A6F4}">
      <dgm:prSet phldrT="[Text]"/>
      <dgm:spPr/>
      <dgm:t>
        <a:bodyPr/>
        <a:lstStyle/>
        <a:p>
          <a:r>
            <a:rPr lang="en-US" dirty="0" smtClean="0"/>
            <a:t>1</a:t>
          </a:r>
          <a:endParaRPr lang="th-TH" dirty="0"/>
        </a:p>
      </dgm:t>
    </dgm:pt>
    <dgm:pt modelId="{905F7CD6-2C6B-4F40-8C0C-45B69AFF4609}" type="parTrans" cxnId="{A3DDA086-8C16-4815-A4FD-2A7400E48F00}">
      <dgm:prSet/>
      <dgm:spPr/>
      <dgm:t>
        <a:bodyPr/>
        <a:lstStyle/>
        <a:p>
          <a:endParaRPr lang="th-TH"/>
        </a:p>
      </dgm:t>
    </dgm:pt>
    <dgm:pt modelId="{965F19A3-6941-42BC-AB3D-70968788DC1E}" type="sibTrans" cxnId="{A3DDA086-8C16-4815-A4FD-2A7400E48F00}">
      <dgm:prSet/>
      <dgm:spPr/>
      <dgm:t>
        <a:bodyPr/>
        <a:lstStyle/>
        <a:p>
          <a:endParaRPr lang="th-TH"/>
        </a:p>
      </dgm:t>
    </dgm:pt>
    <dgm:pt modelId="{88239469-8009-40A3-9C2C-FF935B2066CA}">
      <dgm:prSet phldrT="[Text]"/>
      <dgm:spPr/>
      <dgm:t>
        <a:bodyPr/>
        <a:lstStyle/>
        <a:p>
          <a:r>
            <a:rPr lang="en-US" dirty="0" smtClean="0"/>
            <a:t>2</a:t>
          </a:r>
          <a:endParaRPr lang="th-TH" dirty="0"/>
        </a:p>
      </dgm:t>
    </dgm:pt>
    <dgm:pt modelId="{99074FD4-F6BA-4445-9B6E-B85F321A499D}" type="parTrans" cxnId="{57975B09-92FB-4E2C-B923-D38921C0B03D}">
      <dgm:prSet/>
      <dgm:spPr/>
      <dgm:t>
        <a:bodyPr/>
        <a:lstStyle/>
        <a:p>
          <a:endParaRPr lang="th-TH"/>
        </a:p>
      </dgm:t>
    </dgm:pt>
    <dgm:pt modelId="{951CB135-D6E2-4822-90F5-73B06C8E6EDE}" type="sibTrans" cxnId="{57975B09-92FB-4E2C-B923-D38921C0B03D}">
      <dgm:prSet/>
      <dgm:spPr/>
      <dgm:t>
        <a:bodyPr/>
        <a:lstStyle/>
        <a:p>
          <a:endParaRPr lang="th-TH"/>
        </a:p>
      </dgm:t>
    </dgm:pt>
    <dgm:pt modelId="{07DE22EC-48A0-4FEF-8F97-75A0D1A6FEC4}">
      <dgm:prSet phldrT="[Text]"/>
      <dgm:spPr/>
      <dgm:t>
        <a:bodyPr/>
        <a:lstStyle/>
        <a:p>
          <a:r>
            <a:rPr lang="en-US" dirty="0" smtClean="0"/>
            <a:t>3</a:t>
          </a:r>
          <a:endParaRPr lang="th-TH" dirty="0"/>
        </a:p>
      </dgm:t>
    </dgm:pt>
    <dgm:pt modelId="{EF160C43-91D6-4B77-979E-000F971ABBC4}" type="parTrans" cxnId="{34D1DFE6-7D4C-4791-829A-C4B097D7E686}">
      <dgm:prSet/>
      <dgm:spPr/>
      <dgm:t>
        <a:bodyPr/>
        <a:lstStyle/>
        <a:p>
          <a:endParaRPr lang="th-TH"/>
        </a:p>
      </dgm:t>
    </dgm:pt>
    <dgm:pt modelId="{DC502A80-7130-4D8E-8B58-2EDA7ADCB00B}" type="sibTrans" cxnId="{34D1DFE6-7D4C-4791-829A-C4B097D7E686}">
      <dgm:prSet/>
      <dgm:spPr/>
      <dgm:t>
        <a:bodyPr/>
        <a:lstStyle/>
        <a:p>
          <a:endParaRPr lang="th-TH"/>
        </a:p>
      </dgm:t>
    </dgm:pt>
    <dgm:pt modelId="{1ADF2301-B8B5-4203-B71F-3E0C6E4F60A9}" type="pres">
      <dgm:prSet presAssocID="{81E109A2-CA2C-456D-BDE2-51FBBF0E83F5}" presName="composite" presStyleCnt="0">
        <dgm:presLayoutVars>
          <dgm:chMax val="5"/>
          <dgm:dir/>
          <dgm:resizeHandles val="exact"/>
        </dgm:presLayoutVars>
      </dgm:prSet>
      <dgm:spPr/>
    </dgm:pt>
    <dgm:pt modelId="{A3A309B0-A557-4849-92A9-5090722549EA}" type="pres">
      <dgm:prSet presAssocID="{E13E76C2-FD99-4591-A48A-71311958A6F4}" presName="circle1" presStyleLbl="lnNode1" presStyleIdx="0" presStyleCnt="3"/>
      <dgm:spPr/>
    </dgm:pt>
    <dgm:pt modelId="{463ECF89-EADF-4F0D-851E-36C5C9AED2EB}" type="pres">
      <dgm:prSet presAssocID="{E13E76C2-FD99-4591-A48A-71311958A6F4}" presName="text1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8407877-287F-4AEA-93B4-3D8BBD1A667D}" type="pres">
      <dgm:prSet presAssocID="{E13E76C2-FD99-4591-A48A-71311958A6F4}" presName="line1" presStyleLbl="callout" presStyleIdx="0" presStyleCnt="6"/>
      <dgm:spPr/>
    </dgm:pt>
    <dgm:pt modelId="{0AAEB79F-7F16-457B-AED9-06B8414ACD01}" type="pres">
      <dgm:prSet presAssocID="{E13E76C2-FD99-4591-A48A-71311958A6F4}" presName="d1" presStyleLbl="callout" presStyleIdx="1" presStyleCnt="6"/>
      <dgm:spPr/>
    </dgm:pt>
    <dgm:pt modelId="{EFC5D949-F794-4713-B548-AA3CD75D8C79}" type="pres">
      <dgm:prSet presAssocID="{88239469-8009-40A3-9C2C-FF935B2066CA}" presName="circle2" presStyleLbl="lnNode1" presStyleIdx="1" presStyleCnt="3"/>
      <dgm:spPr/>
    </dgm:pt>
    <dgm:pt modelId="{13B13087-513A-4808-BB94-88C2E3E7FA25}" type="pres">
      <dgm:prSet presAssocID="{88239469-8009-40A3-9C2C-FF935B2066CA}" presName="text2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05C180C-1808-4FB4-97EA-10FBD455622A}" type="pres">
      <dgm:prSet presAssocID="{88239469-8009-40A3-9C2C-FF935B2066CA}" presName="line2" presStyleLbl="callout" presStyleIdx="2" presStyleCnt="6"/>
      <dgm:spPr/>
    </dgm:pt>
    <dgm:pt modelId="{BFC3949C-3A64-49DD-9A7C-08FAE6E63B35}" type="pres">
      <dgm:prSet presAssocID="{88239469-8009-40A3-9C2C-FF935B2066CA}" presName="d2" presStyleLbl="callout" presStyleIdx="3" presStyleCnt="6"/>
      <dgm:spPr/>
    </dgm:pt>
    <dgm:pt modelId="{2DDCD3EA-5DF1-44DB-BFF3-0FF1AB6BEE6F}" type="pres">
      <dgm:prSet presAssocID="{07DE22EC-48A0-4FEF-8F97-75A0D1A6FEC4}" presName="circle3" presStyleLbl="lnNode1" presStyleIdx="2" presStyleCnt="3"/>
      <dgm:spPr/>
    </dgm:pt>
    <dgm:pt modelId="{10DAC0FD-2B5A-477D-A4C5-D743C365E6A0}" type="pres">
      <dgm:prSet presAssocID="{07DE22EC-48A0-4FEF-8F97-75A0D1A6FEC4}" presName="text3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EDC6F70-B71B-4F15-8F60-CDD425C6D585}" type="pres">
      <dgm:prSet presAssocID="{07DE22EC-48A0-4FEF-8F97-75A0D1A6FEC4}" presName="line3" presStyleLbl="callout" presStyleIdx="4" presStyleCnt="6"/>
      <dgm:spPr/>
    </dgm:pt>
    <dgm:pt modelId="{21FDAE9F-FC31-47A6-A3E7-311192324B01}" type="pres">
      <dgm:prSet presAssocID="{07DE22EC-48A0-4FEF-8F97-75A0D1A6FEC4}" presName="d3" presStyleLbl="callout" presStyleIdx="5" presStyleCnt="6"/>
      <dgm:spPr/>
    </dgm:pt>
  </dgm:ptLst>
  <dgm:cxnLst>
    <dgm:cxn modelId="{F1F5CA17-53B2-4274-BEA8-A32707A0C3C8}" type="presOf" srcId="{81E109A2-CA2C-456D-BDE2-51FBBF0E83F5}" destId="{1ADF2301-B8B5-4203-B71F-3E0C6E4F60A9}" srcOrd="0" destOrd="0" presId="urn:microsoft.com/office/officeart/2005/8/layout/target1"/>
    <dgm:cxn modelId="{3443DC7B-8C0E-450F-BA74-B3505A2F2C87}" type="presOf" srcId="{88239469-8009-40A3-9C2C-FF935B2066CA}" destId="{13B13087-513A-4808-BB94-88C2E3E7FA25}" srcOrd="0" destOrd="0" presId="urn:microsoft.com/office/officeart/2005/8/layout/target1"/>
    <dgm:cxn modelId="{0CB5091E-A4AB-4D9B-872B-913E1A811746}" type="presOf" srcId="{07DE22EC-48A0-4FEF-8F97-75A0D1A6FEC4}" destId="{10DAC0FD-2B5A-477D-A4C5-D743C365E6A0}" srcOrd="0" destOrd="0" presId="urn:microsoft.com/office/officeart/2005/8/layout/target1"/>
    <dgm:cxn modelId="{57975B09-92FB-4E2C-B923-D38921C0B03D}" srcId="{81E109A2-CA2C-456D-BDE2-51FBBF0E83F5}" destId="{88239469-8009-40A3-9C2C-FF935B2066CA}" srcOrd="1" destOrd="0" parTransId="{99074FD4-F6BA-4445-9B6E-B85F321A499D}" sibTransId="{951CB135-D6E2-4822-90F5-73B06C8E6EDE}"/>
    <dgm:cxn modelId="{A3DDA086-8C16-4815-A4FD-2A7400E48F00}" srcId="{81E109A2-CA2C-456D-BDE2-51FBBF0E83F5}" destId="{E13E76C2-FD99-4591-A48A-71311958A6F4}" srcOrd="0" destOrd="0" parTransId="{905F7CD6-2C6B-4F40-8C0C-45B69AFF4609}" sibTransId="{965F19A3-6941-42BC-AB3D-70968788DC1E}"/>
    <dgm:cxn modelId="{9C8993F6-9A65-4404-AF22-72CCE4A4B5C8}" type="presOf" srcId="{E13E76C2-FD99-4591-A48A-71311958A6F4}" destId="{463ECF89-EADF-4F0D-851E-36C5C9AED2EB}" srcOrd="0" destOrd="0" presId="urn:microsoft.com/office/officeart/2005/8/layout/target1"/>
    <dgm:cxn modelId="{34D1DFE6-7D4C-4791-829A-C4B097D7E686}" srcId="{81E109A2-CA2C-456D-BDE2-51FBBF0E83F5}" destId="{07DE22EC-48A0-4FEF-8F97-75A0D1A6FEC4}" srcOrd="2" destOrd="0" parTransId="{EF160C43-91D6-4B77-979E-000F971ABBC4}" sibTransId="{DC502A80-7130-4D8E-8B58-2EDA7ADCB00B}"/>
    <dgm:cxn modelId="{EDC4603E-744B-4F09-A440-C4812B70BF79}" type="presParOf" srcId="{1ADF2301-B8B5-4203-B71F-3E0C6E4F60A9}" destId="{A3A309B0-A557-4849-92A9-5090722549EA}" srcOrd="0" destOrd="0" presId="urn:microsoft.com/office/officeart/2005/8/layout/target1"/>
    <dgm:cxn modelId="{8794FC9C-5F7B-47D1-9FB5-F4D7EF093D0D}" type="presParOf" srcId="{1ADF2301-B8B5-4203-B71F-3E0C6E4F60A9}" destId="{463ECF89-EADF-4F0D-851E-36C5C9AED2EB}" srcOrd="1" destOrd="0" presId="urn:microsoft.com/office/officeart/2005/8/layout/target1"/>
    <dgm:cxn modelId="{15E1383D-87F8-4461-9BC1-5DE36F0F27F6}" type="presParOf" srcId="{1ADF2301-B8B5-4203-B71F-3E0C6E4F60A9}" destId="{C8407877-287F-4AEA-93B4-3D8BBD1A667D}" srcOrd="2" destOrd="0" presId="urn:microsoft.com/office/officeart/2005/8/layout/target1"/>
    <dgm:cxn modelId="{97A6E526-9235-4513-8EED-A198E5B24C14}" type="presParOf" srcId="{1ADF2301-B8B5-4203-B71F-3E0C6E4F60A9}" destId="{0AAEB79F-7F16-457B-AED9-06B8414ACD01}" srcOrd="3" destOrd="0" presId="urn:microsoft.com/office/officeart/2005/8/layout/target1"/>
    <dgm:cxn modelId="{C1254AFD-4D7F-4F89-ABA1-EE16B2EF5913}" type="presParOf" srcId="{1ADF2301-B8B5-4203-B71F-3E0C6E4F60A9}" destId="{EFC5D949-F794-4713-B548-AA3CD75D8C79}" srcOrd="4" destOrd="0" presId="urn:microsoft.com/office/officeart/2005/8/layout/target1"/>
    <dgm:cxn modelId="{64B151B4-29C2-4807-B0BF-7F74C0535DB4}" type="presParOf" srcId="{1ADF2301-B8B5-4203-B71F-3E0C6E4F60A9}" destId="{13B13087-513A-4808-BB94-88C2E3E7FA25}" srcOrd="5" destOrd="0" presId="urn:microsoft.com/office/officeart/2005/8/layout/target1"/>
    <dgm:cxn modelId="{41D178FA-7F21-4385-802E-1A471208921E}" type="presParOf" srcId="{1ADF2301-B8B5-4203-B71F-3E0C6E4F60A9}" destId="{005C180C-1808-4FB4-97EA-10FBD455622A}" srcOrd="6" destOrd="0" presId="urn:microsoft.com/office/officeart/2005/8/layout/target1"/>
    <dgm:cxn modelId="{7E5A1141-CCDD-4FDD-8FB3-C4D4038397A9}" type="presParOf" srcId="{1ADF2301-B8B5-4203-B71F-3E0C6E4F60A9}" destId="{BFC3949C-3A64-49DD-9A7C-08FAE6E63B35}" srcOrd="7" destOrd="0" presId="urn:microsoft.com/office/officeart/2005/8/layout/target1"/>
    <dgm:cxn modelId="{77E40D51-7643-4F07-B4C9-FE9F035ABA8B}" type="presParOf" srcId="{1ADF2301-B8B5-4203-B71F-3E0C6E4F60A9}" destId="{2DDCD3EA-5DF1-44DB-BFF3-0FF1AB6BEE6F}" srcOrd="8" destOrd="0" presId="urn:microsoft.com/office/officeart/2005/8/layout/target1"/>
    <dgm:cxn modelId="{F45FB0E8-8188-4007-9FC8-9DD1255944DF}" type="presParOf" srcId="{1ADF2301-B8B5-4203-B71F-3E0C6E4F60A9}" destId="{10DAC0FD-2B5A-477D-A4C5-D743C365E6A0}" srcOrd="9" destOrd="0" presId="urn:microsoft.com/office/officeart/2005/8/layout/target1"/>
    <dgm:cxn modelId="{6FA050A8-8DF8-41AE-840C-E61D59E6C490}" type="presParOf" srcId="{1ADF2301-B8B5-4203-B71F-3E0C6E4F60A9}" destId="{AEDC6F70-B71B-4F15-8F60-CDD425C6D585}" srcOrd="10" destOrd="0" presId="urn:microsoft.com/office/officeart/2005/8/layout/target1"/>
    <dgm:cxn modelId="{13611923-AFBB-40EF-98EB-FA1613991580}" type="presParOf" srcId="{1ADF2301-B8B5-4203-B71F-3E0C6E4F60A9}" destId="{21FDAE9F-FC31-47A6-A3E7-311192324B01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xmlns="" relId="rId2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1C08F50-944E-428F-9A67-1334599B79FC}" type="doc">
      <dgm:prSet loTypeId="urn:microsoft.com/office/officeart/2005/8/layout/funnel1" loCatId="relationship" qsTypeId="urn:microsoft.com/office/officeart/2005/8/quickstyle/simple1" qsCatId="simple" csTypeId="urn:microsoft.com/office/officeart/2005/8/colors/colorful5" csCatId="colorful" phldr="0"/>
      <dgm:spPr/>
      <dgm:t>
        <a:bodyPr/>
        <a:lstStyle/>
        <a:p>
          <a:endParaRPr lang="th-TH"/>
        </a:p>
      </dgm:t>
    </dgm:pt>
    <dgm:pt modelId="{E1ADEB8B-52D4-4579-BDA4-AE9D2A6AD267}">
      <dgm:prSet phldrT="[Text]" phldr="1"/>
      <dgm:spPr/>
      <dgm:t>
        <a:bodyPr/>
        <a:lstStyle/>
        <a:p>
          <a:endParaRPr lang="th-TH" dirty="0"/>
        </a:p>
      </dgm:t>
    </dgm:pt>
    <dgm:pt modelId="{AF4BBAB2-6ECA-40A9-8F75-B6CB65B2CB6D}" type="parTrans" cxnId="{4484CC28-316D-4A37-99FF-F23177E916A6}">
      <dgm:prSet/>
      <dgm:spPr/>
      <dgm:t>
        <a:bodyPr/>
        <a:lstStyle/>
        <a:p>
          <a:endParaRPr lang="th-TH"/>
        </a:p>
      </dgm:t>
    </dgm:pt>
    <dgm:pt modelId="{9024AEAC-244D-4EFB-ADA9-FEEFD35EE06D}" type="sibTrans" cxnId="{4484CC28-316D-4A37-99FF-F23177E916A6}">
      <dgm:prSet/>
      <dgm:spPr/>
      <dgm:t>
        <a:bodyPr/>
        <a:lstStyle/>
        <a:p>
          <a:endParaRPr lang="th-TH"/>
        </a:p>
      </dgm:t>
    </dgm:pt>
    <dgm:pt modelId="{11951660-D596-4C75-B054-775D0876B28E}">
      <dgm:prSet phldrT="[Text]" phldr="1"/>
      <dgm:spPr/>
      <dgm:t>
        <a:bodyPr/>
        <a:lstStyle/>
        <a:p>
          <a:endParaRPr lang="th-TH" dirty="0"/>
        </a:p>
      </dgm:t>
    </dgm:pt>
    <dgm:pt modelId="{D072ECC2-909D-47DE-92F5-D5D45F23967A}" type="parTrans" cxnId="{D987C65F-F4D6-46E1-972C-046337B14240}">
      <dgm:prSet/>
      <dgm:spPr/>
      <dgm:t>
        <a:bodyPr/>
        <a:lstStyle/>
        <a:p>
          <a:endParaRPr lang="th-TH"/>
        </a:p>
      </dgm:t>
    </dgm:pt>
    <dgm:pt modelId="{57CDBC98-8FE5-4354-B85B-C8443304A9BA}" type="sibTrans" cxnId="{D987C65F-F4D6-46E1-972C-046337B14240}">
      <dgm:prSet/>
      <dgm:spPr/>
      <dgm:t>
        <a:bodyPr/>
        <a:lstStyle/>
        <a:p>
          <a:endParaRPr lang="th-TH"/>
        </a:p>
      </dgm:t>
    </dgm:pt>
    <dgm:pt modelId="{F910C3C2-E8CB-4F29-A142-46B495D76A86}">
      <dgm:prSet phldrT="[Text]" phldr="1"/>
      <dgm:spPr/>
      <dgm:t>
        <a:bodyPr/>
        <a:lstStyle/>
        <a:p>
          <a:endParaRPr lang="th-TH" dirty="0"/>
        </a:p>
      </dgm:t>
    </dgm:pt>
    <dgm:pt modelId="{18B50C93-1452-411A-B27C-84921AEE0896}" type="parTrans" cxnId="{1E407671-52D1-460D-8E33-28F336F221E2}">
      <dgm:prSet/>
      <dgm:spPr/>
      <dgm:t>
        <a:bodyPr/>
        <a:lstStyle/>
        <a:p>
          <a:endParaRPr lang="th-TH"/>
        </a:p>
      </dgm:t>
    </dgm:pt>
    <dgm:pt modelId="{76F7A7F0-CE15-4393-9A08-26491E6ED6D6}" type="sibTrans" cxnId="{1E407671-52D1-460D-8E33-28F336F221E2}">
      <dgm:prSet/>
      <dgm:spPr/>
      <dgm:t>
        <a:bodyPr/>
        <a:lstStyle/>
        <a:p>
          <a:endParaRPr lang="th-TH"/>
        </a:p>
      </dgm:t>
    </dgm:pt>
    <dgm:pt modelId="{DCFFC37E-C41B-4158-80B0-9F8D422C1DA9}">
      <dgm:prSet phldrT="[Text]" phldr="1"/>
      <dgm:spPr/>
      <dgm:t>
        <a:bodyPr/>
        <a:lstStyle/>
        <a:p>
          <a:endParaRPr lang="th-TH" dirty="0"/>
        </a:p>
      </dgm:t>
    </dgm:pt>
    <dgm:pt modelId="{A1696480-3A05-436F-93DE-44BE8D1F7A91}" type="parTrans" cxnId="{4DC6E1A2-E785-45D5-86DE-A6B7B329F389}">
      <dgm:prSet/>
      <dgm:spPr/>
      <dgm:t>
        <a:bodyPr/>
        <a:lstStyle/>
        <a:p>
          <a:endParaRPr lang="th-TH"/>
        </a:p>
      </dgm:t>
    </dgm:pt>
    <dgm:pt modelId="{02A150C0-3CF1-4A5D-9138-F7BAD0F6D9DC}" type="sibTrans" cxnId="{4DC6E1A2-E785-45D5-86DE-A6B7B329F389}">
      <dgm:prSet/>
      <dgm:spPr/>
      <dgm:t>
        <a:bodyPr/>
        <a:lstStyle/>
        <a:p>
          <a:endParaRPr lang="th-TH"/>
        </a:p>
      </dgm:t>
    </dgm:pt>
    <dgm:pt modelId="{A37A9D88-7D47-49FC-9BC2-11B66906055A}" type="pres">
      <dgm:prSet presAssocID="{51C08F50-944E-428F-9A67-1334599B79FC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0F259A0B-85C3-41BE-9C50-6DB4DAB98395}" type="pres">
      <dgm:prSet presAssocID="{51C08F50-944E-428F-9A67-1334599B79FC}" presName="ellipse" presStyleLbl="trBgShp" presStyleIdx="0" presStyleCnt="1"/>
      <dgm:spPr/>
    </dgm:pt>
    <dgm:pt modelId="{992B309F-F548-4F0E-A35D-1829301FE7E1}" type="pres">
      <dgm:prSet presAssocID="{51C08F50-944E-428F-9A67-1334599B79FC}" presName="arrow1" presStyleLbl="fgShp" presStyleIdx="0" presStyleCnt="1"/>
      <dgm:spPr/>
    </dgm:pt>
    <dgm:pt modelId="{E1633C8A-2C2A-4754-A316-157B7D035B99}" type="pres">
      <dgm:prSet presAssocID="{51C08F50-944E-428F-9A67-1334599B79FC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2110868-F707-4FE1-B9EE-27803A3F8123}" type="pres">
      <dgm:prSet presAssocID="{11951660-D596-4C75-B054-775D0876B28E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706072DE-6CBF-4DB3-B3F2-61EE73933AFC}" type="pres">
      <dgm:prSet presAssocID="{F910C3C2-E8CB-4F29-A142-46B495D76A86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7328C2C-A293-406C-A269-3A27BA2DE263}" type="pres">
      <dgm:prSet presAssocID="{DCFFC37E-C41B-4158-80B0-9F8D422C1DA9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EA5790B2-DDB5-461E-ABEE-5385365B30BB}" type="pres">
      <dgm:prSet presAssocID="{51C08F50-944E-428F-9A67-1334599B79FC}" presName="funnel" presStyleLbl="trAlignAcc1" presStyleIdx="0" presStyleCnt="1"/>
      <dgm:spPr/>
    </dgm:pt>
  </dgm:ptLst>
  <dgm:cxnLst>
    <dgm:cxn modelId="{A3024E27-6083-42CB-B41B-A7C5D589ED3A}" type="presOf" srcId="{F910C3C2-E8CB-4F29-A142-46B495D76A86}" destId="{D2110868-F707-4FE1-B9EE-27803A3F8123}" srcOrd="0" destOrd="0" presId="urn:microsoft.com/office/officeart/2005/8/layout/funnel1"/>
    <dgm:cxn modelId="{658B0CF1-4B8E-4F9E-8084-D11B8C748AF2}" type="presOf" srcId="{11951660-D596-4C75-B054-775D0876B28E}" destId="{706072DE-6CBF-4DB3-B3F2-61EE73933AFC}" srcOrd="0" destOrd="0" presId="urn:microsoft.com/office/officeart/2005/8/layout/funnel1"/>
    <dgm:cxn modelId="{4DC6E1A2-E785-45D5-86DE-A6B7B329F389}" srcId="{51C08F50-944E-428F-9A67-1334599B79FC}" destId="{DCFFC37E-C41B-4158-80B0-9F8D422C1DA9}" srcOrd="3" destOrd="0" parTransId="{A1696480-3A05-436F-93DE-44BE8D1F7A91}" sibTransId="{02A150C0-3CF1-4A5D-9138-F7BAD0F6D9DC}"/>
    <dgm:cxn modelId="{D987C65F-F4D6-46E1-972C-046337B14240}" srcId="{51C08F50-944E-428F-9A67-1334599B79FC}" destId="{11951660-D596-4C75-B054-775D0876B28E}" srcOrd="1" destOrd="0" parTransId="{D072ECC2-909D-47DE-92F5-D5D45F23967A}" sibTransId="{57CDBC98-8FE5-4354-B85B-C8443304A9BA}"/>
    <dgm:cxn modelId="{1E407671-52D1-460D-8E33-28F336F221E2}" srcId="{51C08F50-944E-428F-9A67-1334599B79FC}" destId="{F910C3C2-E8CB-4F29-A142-46B495D76A86}" srcOrd="2" destOrd="0" parTransId="{18B50C93-1452-411A-B27C-84921AEE0896}" sibTransId="{76F7A7F0-CE15-4393-9A08-26491E6ED6D6}"/>
    <dgm:cxn modelId="{C6F5FCAA-FA35-4AC1-AEC8-5E94E6354DFB}" type="presOf" srcId="{DCFFC37E-C41B-4158-80B0-9F8D422C1DA9}" destId="{E1633C8A-2C2A-4754-A316-157B7D035B99}" srcOrd="0" destOrd="0" presId="urn:microsoft.com/office/officeart/2005/8/layout/funnel1"/>
    <dgm:cxn modelId="{94EF177B-0F92-400F-B7A5-6D36CD90CE64}" type="presOf" srcId="{51C08F50-944E-428F-9A67-1334599B79FC}" destId="{A37A9D88-7D47-49FC-9BC2-11B66906055A}" srcOrd="0" destOrd="0" presId="urn:microsoft.com/office/officeart/2005/8/layout/funnel1"/>
    <dgm:cxn modelId="{751AD310-352E-47BD-839A-30BF045792C5}" type="presOf" srcId="{E1ADEB8B-52D4-4579-BDA4-AE9D2A6AD267}" destId="{B7328C2C-A293-406C-A269-3A27BA2DE263}" srcOrd="0" destOrd="0" presId="urn:microsoft.com/office/officeart/2005/8/layout/funnel1"/>
    <dgm:cxn modelId="{4484CC28-316D-4A37-99FF-F23177E916A6}" srcId="{51C08F50-944E-428F-9A67-1334599B79FC}" destId="{E1ADEB8B-52D4-4579-BDA4-AE9D2A6AD267}" srcOrd="0" destOrd="0" parTransId="{AF4BBAB2-6ECA-40A9-8F75-B6CB65B2CB6D}" sibTransId="{9024AEAC-244D-4EFB-ADA9-FEEFD35EE06D}"/>
    <dgm:cxn modelId="{33A3E298-3734-443B-AD1D-B09797F7A03F}" type="presParOf" srcId="{A37A9D88-7D47-49FC-9BC2-11B66906055A}" destId="{0F259A0B-85C3-41BE-9C50-6DB4DAB98395}" srcOrd="0" destOrd="0" presId="urn:microsoft.com/office/officeart/2005/8/layout/funnel1"/>
    <dgm:cxn modelId="{14E8BFB4-EA59-4DF0-8CD7-4B0D4504D46C}" type="presParOf" srcId="{A37A9D88-7D47-49FC-9BC2-11B66906055A}" destId="{992B309F-F548-4F0E-A35D-1829301FE7E1}" srcOrd="1" destOrd="0" presId="urn:microsoft.com/office/officeart/2005/8/layout/funnel1"/>
    <dgm:cxn modelId="{C64B4D2A-95B9-4ED2-AB2A-71D2C52DDB2A}" type="presParOf" srcId="{A37A9D88-7D47-49FC-9BC2-11B66906055A}" destId="{E1633C8A-2C2A-4754-A316-157B7D035B99}" srcOrd="2" destOrd="0" presId="urn:microsoft.com/office/officeart/2005/8/layout/funnel1"/>
    <dgm:cxn modelId="{AF689DC1-B70F-4930-803E-AC30BEB181E2}" type="presParOf" srcId="{A37A9D88-7D47-49FC-9BC2-11B66906055A}" destId="{D2110868-F707-4FE1-B9EE-27803A3F8123}" srcOrd="3" destOrd="0" presId="urn:microsoft.com/office/officeart/2005/8/layout/funnel1"/>
    <dgm:cxn modelId="{65A09BFD-9DA1-4734-BD9F-CA9F4D10E87F}" type="presParOf" srcId="{A37A9D88-7D47-49FC-9BC2-11B66906055A}" destId="{706072DE-6CBF-4DB3-B3F2-61EE73933AFC}" srcOrd="4" destOrd="0" presId="urn:microsoft.com/office/officeart/2005/8/layout/funnel1"/>
    <dgm:cxn modelId="{B901F630-455F-4C0A-8933-BEC4FE816279}" type="presParOf" srcId="{A37A9D88-7D47-49FC-9BC2-11B66906055A}" destId="{B7328C2C-A293-406C-A269-3A27BA2DE263}" srcOrd="5" destOrd="0" presId="urn:microsoft.com/office/officeart/2005/8/layout/funnel1"/>
    <dgm:cxn modelId="{2B57CA1B-45BB-45B2-A040-82A67FB4C177}" type="presParOf" srcId="{A37A9D88-7D47-49FC-9BC2-11B66906055A}" destId="{EA5790B2-DDB5-461E-ABEE-5385365B30BB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2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8C27083-2E70-4045-BE5B-814E65A672CA}" type="doc">
      <dgm:prSet loTypeId="urn:microsoft.com/office/officeart/2005/8/layout/balance1" loCatId="relationship" qsTypeId="urn:microsoft.com/office/officeart/2005/8/quickstyle/simple1" qsCatId="simple" csTypeId="urn:microsoft.com/office/officeart/2005/8/colors/colorful5" csCatId="colorful" phldr="0"/>
      <dgm:spPr/>
      <dgm:t>
        <a:bodyPr/>
        <a:lstStyle/>
        <a:p>
          <a:endParaRPr lang="th-TH"/>
        </a:p>
      </dgm:t>
    </dgm:pt>
    <dgm:pt modelId="{C206E574-0F3A-4E48-B500-C9270C775FF2}">
      <dgm:prSet phldrT="[Text]" phldr="1"/>
      <dgm:spPr/>
      <dgm:t>
        <a:bodyPr/>
        <a:lstStyle/>
        <a:p>
          <a:endParaRPr lang="th-TH" dirty="0"/>
        </a:p>
      </dgm:t>
    </dgm:pt>
    <dgm:pt modelId="{DC78124B-3CBD-403C-B1C1-E17A29FDC231}" type="parTrans" cxnId="{792CA0B5-6D6D-4EF8-A863-BDB05D9474C8}">
      <dgm:prSet/>
      <dgm:spPr/>
      <dgm:t>
        <a:bodyPr/>
        <a:lstStyle/>
        <a:p>
          <a:endParaRPr lang="th-TH"/>
        </a:p>
      </dgm:t>
    </dgm:pt>
    <dgm:pt modelId="{702437B0-4DF3-46DA-BA6C-08C9EEE6377C}" type="sibTrans" cxnId="{792CA0B5-6D6D-4EF8-A863-BDB05D9474C8}">
      <dgm:prSet/>
      <dgm:spPr/>
      <dgm:t>
        <a:bodyPr/>
        <a:lstStyle/>
        <a:p>
          <a:endParaRPr lang="th-TH"/>
        </a:p>
      </dgm:t>
    </dgm:pt>
    <dgm:pt modelId="{5B21D0B6-3F2C-4B73-8300-7F4091909267}">
      <dgm:prSet phldrT="[Text]" phldr="1"/>
      <dgm:spPr/>
      <dgm:t>
        <a:bodyPr/>
        <a:lstStyle/>
        <a:p>
          <a:endParaRPr lang="th-TH" dirty="0"/>
        </a:p>
      </dgm:t>
    </dgm:pt>
    <dgm:pt modelId="{1A0A2B11-D7ED-40A2-B85B-315019269772}" type="parTrans" cxnId="{A3F323BF-42D8-4D37-B3C8-35054E74A061}">
      <dgm:prSet/>
      <dgm:spPr/>
      <dgm:t>
        <a:bodyPr/>
        <a:lstStyle/>
        <a:p>
          <a:endParaRPr lang="th-TH"/>
        </a:p>
      </dgm:t>
    </dgm:pt>
    <dgm:pt modelId="{784D46AE-3E2F-46AF-93A2-FE8C92D6E8FD}" type="sibTrans" cxnId="{A3F323BF-42D8-4D37-B3C8-35054E74A061}">
      <dgm:prSet/>
      <dgm:spPr/>
      <dgm:t>
        <a:bodyPr/>
        <a:lstStyle/>
        <a:p>
          <a:endParaRPr lang="th-TH"/>
        </a:p>
      </dgm:t>
    </dgm:pt>
    <dgm:pt modelId="{523D6895-4F16-466E-B884-638109C2E12A}">
      <dgm:prSet phldrT="[Text]" phldr="1"/>
      <dgm:spPr/>
      <dgm:t>
        <a:bodyPr/>
        <a:lstStyle/>
        <a:p>
          <a:endParaRPr lang="th-TH" dirty="0"/>
        </a:p>
      </dgm:t>
    </dgm:pt>
    <dgm:pt modelId="{85C356FE-901B-4608-B5DE-473171856018}" type="parTrans" cxnId="{61C04770-0A82-420F-9583-F6D5F4A0D609}">
      <dgm:prSet/>
      <dgm:spPr/>
      <dgm:t>
        <a:bodyPr/>
        <a:lstStyle/>
        <a:p>
          <a:endParaRPr lang="th-TH"/>
        </a:p>
      </dgm:t>
    </dgm:pt>
    <dgm:pt modelId="{E0B9032F-78D4-4A56-90FB-33C335608828}" type="sibTrans" cxnId="{61C04770-0A82-420F-9583-F6D5F4A0D609}">
      <dgm:prSet/>
      <dgm:spPr/>
      <dgm:t>
        <a:bodyPr/>
        <a:lstStyle/>
        <a:p>
          <a:endParaRPr lang="th-TH"/>
        </a:p>
      </dgm:t>
    </dgm:pt>
    <dgm:pt modelId="{EE44106C-97E5-4E56-A222-AD2AA316F722}">
      <dgm:prSet phldrT="[Text]" phldr="1"/>
      <dgm:spPr/>
      <dgm:t>
        <a:bodyPr/>
        <a:lstStyle/>
        <a:p>
          <a:endParaRPr lang="th-TH" dirty="0"/>
        </a:p>
      </dgm:t>
    </dgm:pt>
    <dgm:pt modelId="{7DEA2669-340D-4BC5-A475-DD2598ADD29E}" type="parTrans" cxnId="{FF100915-A519-442C-8F2E-CE197449ADFE}">
      <dgm:prSet/>
      <dgm:spPr/>
      <dgm:t>
        <a:bodyPr/>
        <a:lstStyle/>
        <a:p>
          <a:endParaRPr lang="th-TH"/>
        </a:p>
      </dgm:t>
    </dgm:pt>
    <dgm:pt modelId="{FC6D81FE-E4C3-4656-8D15-5AF11035995B}" type="sibTrans" cxnId="{FF100915-A519-442C-8F2E-CE197449ADFE}">
      <dgm:prSet/>
      <dgm:spPr/>
      <dgm:t>
        <a:bodyPr/>
        <a:lstStyle/>
        <a:p>
          <a:endParaRPr lang="th-TH"/>
        </a:p>
      </dgm:t>
    </dgm:pt>
    <dgm:pt modelId="{570AD694-D318-4947-AE79-40B40768D18C}">
      <dgm:prSet phldrT="[Text]" phldr="1"/>
      <dgm:spPr/>
      <dgm:t>
        <a:bodyPr/>
        <a:lstStyle/>
        <a:p>
          <a:endParaRPr lang="th-TH" dirty="0"/>
        </a:p>
      </dgm:t>
    </dgm:pt>
    <dgm:pt modelId="{BB31246D-3E6C-41CF-8C35-2E573641C698}" type="parTrans" cxnId="{DC70344B-16FF-47E8-98CF-8E4C931213CD}">
      <dgm:prSet/>
      <dgm:spPr/>
      <dgm:t>
        <a:bodyPr/>
        <a:lstStyle/>
        <a:p>
          <a:endParaRPr lang="th-TH"/>
        </a:p>
      </dgm:t>
    </dgm:pt>
    <dgm:pt modelId="{87F1CEB7-022D-4E1E-9287-E9D8FE87AD06}" type="sibTrans" cxnId="{DC70344B-16FF-47E8-98CF-8E4C931213CD}">
      <dgm:prSet/>
      <dgm:spPr/>
      <dgm:t>
        <a:bodyPr/>
        <a:lstStyle/>
        <a:p>
          <a:endParaRPr lang="th-TH"/>
        </a:p>
      </dgm:t>
    </dgm:pt>
    <dgm:pt modelId="{E9DC15DB-E16D-4A2B-B9BE-08B30FAB66D4}">
      <dgm:prSet phldrT="[Text]" phldr="1"/>
      <dgm:spPr/>
      <dgm:t>
        <a:bodyPr/>
        <a:lstStyle/>
        <a:p>
          <a:endParaRPr lang="th-TH" dirty="0"/>
        </a:p>
      </dgm:t>
    </dgm:pt>
    <dgm:pt modelId="{D7C00570-F1EA-42CD-BC21-F753DAC6E4EB}" type="parTrans" cxnId="{ED3F4939-E816-4D61-979B-B609139288C6}">
      <dgm:prSet/>
      <dgm:spPr/>
      <dgm:t>
        <a:bodyPr/>
        <a:lstStyle/>
        <a:p>
          <a:endParaRPr lang="th-TH"/>
        </a:p>
      </dgm:t>
    </dgm:pt>
    <dgm:pt modelId="{7A95C825-18E2-4BBD-BC84-E1C51D65B4D6}" type="sibTrans" cxnId="{ED3F4939-E816-4D61-979B-B609139288C6}">
      <dgm:prSet/>
      <dgm:spPr/>
      <dgm:t>
        <a:bodyPr/>
        <a:lstStyle/>
        <a:p>
          <a:endParaRPr lang="th-TH"/>
        </a:p>
      </dgm:t>
    </dgm:pt>
    <dgm:pt modelId="{9DE8C925-73F1-4063-A345-88271F90C8DD}">
      <dgm:prSet phldrT="[Text]" phldr="1"/>
      <dgm:spPr/>
      <dgm:t>
        <a:bodyPr/>
        <a:lstStyle/>
        <a:p>
          <a:endParaRPr lang="th-TH" dirty="0"/>
        </a:p>
      </dgm:t>
    </dgm:pt>
    <dgm:pt modelId="{561A2963-E2C3-4A3A-BCD4-E9E2CA8C5B49}" type="parTrans" cxnId="{7916C810-8ADB-43E2-8264-CD17C3066B8B}">
      <dgm:prSet/>
      <dgm:spPr/>
      <dgm:t>
        <a:bodyPr/>
        <a:lstStyle/>
        <a:p>
          <a:endParaRPr lang="th-TH"/>
        </a:p>
      </dgm:t>
    </dgm:pt>
    <dgm:pt modelId="{E50DB182-84E9-4937-B37A-4958977CFD64}" type="sibTrans" cxnId="{7916C810-8ADB-43E2-8264-CD17C3066B8B}">
      <dgm:prSet/>
      <dgm:spPr/>
      <dgm:t>
        <a:bodyPr/>
        <a:lstStyle/>
        <a:p>
          <a:endParaRPr lang="th-TH"/>
        </a:p>
      </dgm:t>
    </dgm:pt>
    <dgm:pt modelId="{7576B321-932A-4B3E-9529-6C4D02F28E1D}" type="pres">
      <dgm:prSet presAssocID="{98C27083-2E70-4045-BE5B-814E65A672CA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F9DCD8DC-8BFA-4B46-98A9-8DA90B5AF28A}" type="pres">
      <dgm:prSet presAssocID="{98C27083-2E70-4045-BE5B-814E65A672CA}" presName="dummyMaxCanvas" presStyleCnt="0"/>
      <dgm:spPr/>
    </dgm:pt>
    <dgm:pt modelId="{319643EB-FD56-45EB-AB39-7E686566E5E5}" type="pres">
      <dgm:prSet presAssocID="{98C27083-2E70-4045-BE5B-814E65A672CA}" presName="parentComposite" presStyleCnt="0"/>
      <dgm:spPr/>
    </dgm:pt>
    <dgm:pt modelId="{5E00A73F-4F40-45A3-AB8E-0FDE48178492}" type="pres">
      <dgm:prSet presAssocID="{98C27083-2E70-4045-BE5B-814E65A672CA}" presName="parent1" presStyleLbl="alignAccFollowNode1" presStyleIdx="0" presStyleCnt="4">
        <dgm:presLayoutVars>
          <dgm:chMax val="4"/>
        </dgm:presLayoutVars>
      </dgm:prSet>
      <dgm:spPr/>
      <dgm:t>
        <a:bodyPr/>
        <a:lstStyle/>
        <a:p>
          <a:endParaRPr lang="th-TH"/>
        </a:p>
      </dgm:t>
    </dgm:pt>
    <dgm:pt modelId="{A78F432D-DEA1-4902-8695-D568E6B03179}" type="pres">
      <dgm:prSet presAssocID="{98C27083-2E70-4045-BE5B-814E65A672CA}" presName="parent2" presStyleLbl="alignAccFollowNode1" presStyleIdx="1" presStyleCnt="4">
        <dgm:presLayoutVars>
          <dgm:chMax val="4"/>
        </dgm:presLayoutVars>
      </dgm:prSet>
      <dgm:spPr/>
      <dgm:t>
        <a:bodyPr/>
        <a:lstStyle/>
        <a:p>
          <a:endParaRPr lang="th-TH"/>
        </a:p>
      </dgm:t>
    </dgm:pt>
    <dgm:pt modelId="{D686483B-C3FF-4E2B-ACA8-C6C5D9847F79}" type="pres">
      <dgm:prSet presAssocID="{98C27083-2E70-4045-BE5B-814E65A672CA}" presName="childrenComposite" presStyleCnt="0"/>
      <dgm:spPr/>
    </dgm:pt>
    <dgm:pt modelId="{359DE51C-2724-4B1F-8B84-71AE41382AAA}" type="pres">
      <dgm:prSet presAssocID="{98C27083-2E70-4045-BE5B-814E65A672CA}" presName="dummyMaxCanvas_ChildArea" presStyleCnt="0"/>
      <dgm:spPr/>
    </dgm:pt>
    <dgm:pt modelId="{5B54EA9F-79E2-41D6-A607-DA8D709D8A2C}" type="pres">
      <dgm:prSet presAssocID="{98C27083-2E70-4045-BE5B-814E65A672CA}" presName="fulcrum" presStyleLbl="alignAccFollowNode1" presStyleIdx="2" presStyleCnt="4"/>
      <dgm:spPr/>
    </dgm:pt>
    <dgm:pt modelId="{A1F19C7D-9E9C-4A82-8655-301A7A56535D}" type="pres">
      <dgm:prSet presAssocID="{98C27083-2E70-4045-BE5B-814E65A672CA}" presName="balance_23" presStyleLbl="alignAccFollowNode1" presStyleIdx="3" presStyleCnt="4">
        <dgm:presLayoutVars>
          <dgm:bulletEnabled val="1"/>
        </dgm:presLayoutVars>
      </dgm:prSet>
      <dgm:spPr/>
    </dgm:pt>
    <dgm:pt modelId="{436246ED-685B-42C5-AB76-C8FA4650B68F}" type="pres">
      <dgm:prSet presAssocID="{98C27083-2E70-4045-BE5B-814E65A672CA}" presName="right_23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98772B6-C829-427B-BC19-C09E69611E98}" type="pres">
      <dgm:prSet presAssocID="{98C27083-2E70-4045-BE5B-814E65A672CA}" presName="right_23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106ED6C0-4AA3-4A27-8704-ECDF54E31A84}" type="pres">
      <dgm:prSet presAssocID="{98C27083-2E70-4045-BE5B-814E65A672CA}" presName="right_23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F0406085-2C0B-4960-9ECC-D78BF9942F7D}" type="pres">
      <dgm:prSet presAssocID="{98C27083-2E70-4045-BE5B-814E65A672CA}" presName="left_23_1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849E2AB-C286-4C09-8B1E-854E717422AE}" type="pres">
      <dgm:prSet presAssocID="{98C27083-2E70-4045-BE5B-814E65A672CA}" presName="left_23_2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7916C810-8ADB-43E2-8264-CD17C3066B8B}" srcId="{EE44106C-97E5-4E56-A222-AD2AA316F722}" destId="{9DE8C925-73F1-4063-A345-88271F90C8DD}" srcOrd="2" destOrd="0" parTransId="{561A2963-E2C3-4A3A-BCD4-E9E2CA8C5B49}" sibTransId="{E50DB182-84E9-4937-B37A-4958977CFD64}"/>
    <dgm:cxn modelId="{8C43B3B3-6532-492E-B041-987FFD0ECBF7}" type="presOf" srcId="{EE44106C-97E5-4E56-A222-AD2AA316F722}" destId="{A78F432D-DEA1-4902-8695-D568E6B03179}" srcOrd="0" destOrd="0" presId="urn:microsoft.com/office/officeart/2005/8/layout/balance1"/>
    <dgm:cxn modelId="{C4E93A08-F030-4D68-BC9A-8B51FCD66C95}" type="presOf" srcId="{523D6895-4F16-466E-B884-638109C2E12A}" destId="{5849E2AB-C286-4C09-8B1E-854E717422AE}" srcOrd="0" destOrd="0" presId="urn:microsoft.com/office/officeart/2005/8/layout/balance1"/>
    <dgm:cxn modelId="{61C04770-0A82-420F-9583-F6D5F4A0D609}" srcId="{C206E574-0F3A-4E48-B500-C9270C775FF2}" destId="{523D6895-4F16-466E-B884-638109C2E12A}" srcOrd="1" destOrd="0" parTransId="{85C356FE-901B-4608-B5DE-473171856018}" sibTransId="{E0B9032F-78D4-4A56-90FB-33C335608828}"/>
    <dgm:cxn modelId="{70D1A5E3-C1D7-4540-BB21-47399C51C60D}" type="presOf" srcId="{98C27083-2E70-4045-BE5B-814E65A672CA}" destId="{7576B321-932A-4B3E-9529-6C4D02F28E1D}" srcOrd="0" destOrd="0" presId="urn:microsoft.com/office/officeart/2005/8/layout/balance1"/>
    <dgm:cxn modelId="{FF100915-A519-442C-8F2E-CE197449ADFE}" srcId="{98C27083-2E70-4045-BE5B-814E65A672CA}" destId="{EE44106C-97E5-4E56-A222-AD2AA316F722}" srcOrd="1" destOrd="0" parTransId="{7DEA2669-340D-4BC5-A475-DD2598ADD29E}" sibTransId="{FC6D81FE-E4C3-4656-8D15-5AF11035995B}"/>
    <dgm:cxn modelId="{ED3F4939-E816-4D61-979B-B609139288C6}" srcId="{EE44106C-97E5-4E56-A222-AD2AA316F722}" destId="{E9DC15DB-E16D-4A2B-B9BE-08B30FAB66D4}" srcOrd="1" destOrd="0" parTransId="{D7C00570-F1EA-42CD-BC21-F753DAC6E4EB}" sibTransId="{7A95C825-18E2-4BBD-BC84-E1C51D65B4D6}"/>
    <dgm:cxn modelId="{12396B0B-55FD-4C6C-BC6D-4E44A08D2C3A}" type="presOf" srcId="{C206E574-0F3A-4E48-B500-C9270C775FF2}" destId="{5E00A73F-4F40-45A3-AB8E-0FDE48178492}" srcOrd="0" destOrd="0" presId="urn:microsoft.com/office/officeart/2005/8/layout/balance1"/>
    <dgm:cxn modelId="{A3F323BF-42D8-4D37-B3C8-35054E74A061}" srcId="{C206E574-0F3A-4E48-B500-C9270C775FF2}" destId="{5B21D0B6-3F2C-4B73-8300-7F4091909267}" srcOrd="0" destOrd="0" parTransId="{1A0A2B11-D7ED-40A2-B85B-315019269772}" sibTransId="{784D46AE-3E2F-46AF-93A2-FE8C92D6E8FD}"/>
    <dgm:cxn modelId="{7CF8EB25-B4B4-48A4-B707-65483519B300}" type="presOf" srcId="{5B21D0B6-3F2C-4B73-8300-7F4091909267}" destId="{F0406085-2C0B-4960-9ECC-D78BF9942F7D}" srcOrd="0" destOrd="0" presId="urn:microsoft.com/office/officeart/2005/8/layout/balance1"/>
    <dgm:cxn modelId="{DC70344B-16FF-47E8-98CF-8E4C931213CD}" srcId="{EE44106C-97E5-4E56-A222-AD2AA316F722}" destId="{570AD694-D318-4947-AE79-40B40768D18C}" srcOrd="0" destOrd="0" parTransId="{BB31246D-3E6C-41CF-8C35-2E573641C698}" sibTransId="{87F1CEB7-022D-4E1E-9287-E9D8FE87AD06}"/>
    <dgm:cxn modelId="{DE6FBECD-BE4C-426F-8321-C4FE6C2B9F04}" type="presOf" srcId="{E9DC15DB-E16D-4A2B-B9BE-08B30FAB66D4}" destId="{698772B6-C829-427B-BC19-C09E69611E98}" srcOrd="0" destOrd="0" presId="urn:microsoft.com/office/officeart/2005/8/layout/balance1"/>
    <dgm:cxn modelId="{59A3761B-BACD-4EE3-B8A3-461BB3B5CD80}" type="presOf" srcId="{9DE8C925-73F1-4063-A345-88271F90C8DD}" destId="{106ED6C0-4AA3-4A27-8704-ECDF54E31A84}" srcOrd="0" destOrd="0" presId="urn:microsoft.com/office/officeart/2005/8/layout/balance1"/>
    <dgm:cxn modelId="{46B7FD13-6682-4339-B639-E22DF1DBEC2D}" type="presOf" srcId="{570AD694-D318-4947-AE79-40B40768D18C}" destId="{436246ED-685B-42C5-AB76-C8FA4650B68F}" srcOrd="0" destOrd="0" presId="urn:microsoft.com/office/officeart/2005/8/layout/balance1"/>
    <dgm:cxn modelId="{792CA0B5-6D6D-4EF8-A863-BDB05D9474C8}" srcId="{98C27083-2E70-4045-BE5B-814E65A672CA}" destId="{C206E574-0F3A-4E48-B500-C9270C775FF2}" srcOrd="0" destOrd="0" parTransId="{DC78124B-3CBD-403C-B1C1-E17A29FDC231}" sibTransId="{702437B0-4DF3-46DA-BA6C-08C9EEE6377C}"/>
    <dgm:cxn modelId="{5A58BD73-2A08-4623-BA5C-F8AE2F910FD3}" type="presParOf" srcId="{7576B321-932A-4B3E-9529-6C4D02F28E1D}" destId="{F9DCD8DC-8BFA-4B46-98A9-8DA90B5AF28A}" srcOrd="0" destOrd="0" presId="urn:microsoft.com/office/officeart/2005/8/layout/balance1"/>
    <dgm:cxn modelId="{087DDB68-2D50-450F-B4DF-98E008279414}" type="presParOf" srcId="{7576B321-932A-4B3E-9529-6C4D02F28E1D}" destId="{319643EB-FD56-45EB-AB39-7E686566E5E5}" srcOrd="1" destOrd="0" presId="urn:microsoft.com/office/officeart/2005/8/layout/balance1"/>
    <dgm:cxn modelId="{797DBE89-28F1-4134-8E58-2993B5E680B2}" type="presParOf" srcId="{319643EB-FD56-45EB-AB39-7E686566E5E5}" destId="{5E00A73F-4F40-45A3-AB8E-0FDE48178492}" srcOrd="0" destOrd="0" presId="urn:microsoft.com/office/officeart/2005/8/layout/balance1"/>
    <dgm:cxn modelId="{A8737476-D6EF-4C0E-9B67-4DF4355A1442}" type="presParOf" srcId="{319643EB-FD56-45EB-AB39-7E686566E5E5}" destId="{A78F432D-DEA1-4902-8695-D568E6B03179}" srcOrd="1" destOrd="0" presId="urn:microsoft.com/office/officeart/2005/8/layout/balance1"/>
    <dgm:cxn modelId="{17FBE0F0-0DC1-43D2-A507-6AA3EDBBA5F2}" type="presParOf" srcId="{7576B321-932A-4B3E-9529-6C4D02F28E1D}" destId="{D686483B-C3FF-4E2B-ACA8-C6C5D9847F79}" srcOrd="2" destOrd="0" presId="urn:microsoft.com/office/officeart/2005/8/layout/balance1"/>
    <dgm:cxn modelId="{F44A6EAD-26E4-4AC8-95A4-9D2DE066FEAB}" type="presParOf" srcId="{D686483B-C3FF-4E2B-ACA8-C6C5D9847F79}" destId="{359DE51C-2724-4B1F-8B84-71AE41382AAA}" srcOrd="0" destOrd="0" presId="urn:microsoft.com/office/officeart/2005/8/layout/balance1"/>
    <dgm:cxn modelId="{BE5A4A72-D155-4E42-A37A-1649FA1987AB}" type="presParOf" srcId="{D686483B-C3FF-4E2B-ACA8-C6C5D9847F79}" destId="{5B54EA9F-79E2-41D6-A607-DA8D709D8A2C}" srcOrd="1" destOrd="0" presId="urn:microsoft.com/office/officeart/2005/8/layout/balance1"/>
    <dgm:cxn modelId="{B3EEB9EC-64DB-4914-9CA3-99806EF95305}" type="presParOf" srcId="{D686483B-C3FF-4E2B-ACA8-C6C5D9847F79}" destId="{A1F19C7D-9E9C-4A82-8655-301A7A56535D}" srcOrd="2" destOrd="0" presId="urn:microsoft.com/office/officeart/2005/8/layout/balance1"/>
    <dgm:cxn modelId="{131A14E4-9417-49DA-AFCA-4BDC66807E52}" type="presParOf" srcId="{D686483B-C3FF-4E2B-ACA8-C6C5D9847F79}" destId="{436246ED-685B-42C5-AB76-C8FA4650B68F}" srcOrd="3" destOrd="0" presId="urn:microsoft.com/office/officeart/2005/8/layout/balance1"/>
    <dgm:cxn modelId="{E3C1D03A-254C-430D-B148-3295F1FF9D31}" type="presParOf" srcId="{D686483B-C3FF-4E2B-ACA8-C6C5D9847F79}" destId="{698772B6-C829-427B-BC19-C09E69611E98}" srcOrd="4" destOrd="0" presId="urn:microsoft.com/office/officeart/2005/8/layout/balance1"/>
    <dgm:cxn modelId="{5AE6DF24-3C58-49A6-9A80-E22EA3E91421}" type="presParOf" srcId="{D686483B-C3FF-4E2B-ACA8-C6C5D9847F79}" destId="{106ED6C0-4AA3-4A27-8704-ECDF54E31A84}" srcOrd="5" destOrd="0" presId="urn:microsoft.com/office/officeart/2005/8/layout/balance1"/>
    <dgm:cxn modelId="{947A59F5-B579-4AE3-B2CA-9A46448D1B3C}" type="presParOf" srcId="{D686483B-C3FF-4E2B-ACA8-C6C5D9847F79}" destId="{F0406085-2C0B-4960-9ECC-D78BF9942F7D}" srcOrd="6" destOrd="0" presId="urn:microsoft.com/office/officeart/2005/8/layout/balance1"/>
    <dgm:cxn modelId="{66DC1008-D508-4EC5-BAEB-3EAEF6155CCA}" type="presParOf" srcId="{D686483B-C3FF-4E2B-ACA8-C6C5D9847F79}" destId="{5849E2AB-C286-4C09-8B1E-854E717422AE}" srcOrd="7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xmlns="" relId="rId3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6DEB512-5739-4E86-9D09-B7A9E76D6DA2}">
      <dsp:nvSpPr>
        <dsp:cNvPr id="0" name=""/>
        <dsp:cNvSpPr/>
      </dsp:nvSpPr>
      <dsp:spPr>
        <a:xfrm rot="2414423">
          <a:off x="401099" y="885671"/>
          <a:ext cx="303973" cy="59501"/>
        </a:xfrm>
        <a:custGeom>
          <a:avLst/>
          <a:gdLst/>
          <a:ahLst/>
          <a:cxnLst/>
          <a:rect l="0" t="0" r="0" b="0"/>
          <a:pathLst>
            <a:path>
              <a:moveTo>
                <a:pt x="0" y="29750"/>
              </a:moveTo>
              <a:lnTo>
                <a:pt x="303973" y="29750"/>
              </a:lnTo>
            </a:path>
          </a:pathLst>
        </a:custGeom>
        <a:noFill/>
        <a:ln w="1079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BE5F76-074F-40EB-9E72-8E2FF3C795EC}">
      <dsp:nvSpPr>
        <dsp:cNvPr id="0" name=""/>
        <dsp:cNvSpPr/>
      </dsp:nvSpPr>
      <dsp:spPr>
        <a:xfrm>
          <a:off x="437068" y="635268"/>
          <a:ext cx="315638" cy="59501"/>
        </a:xfrm>
        <a:custGeom>
          <a:avLst/>
          <a:gdLst/>
          <a:ahLst/>
          <a:cxnLst/>
          <a:rect l="0" t="0" r="0" b="0"/>
          <a:pathLst>
            <a:path>
              <a:moveTo>
                <a:pt x="0" y="29750"/>
              </a:moveTo>
              <a:lnTo>
                <a:pt x="315638" y="29750"/>
              </a:lnTo>
            </a:path>
          </a:pathLst>
        </a:custGeom>
        <a:noFill/>
        <a:ln w="1079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1D4FD2-10CB-44FD-9113-602ED1A126C7}">
      <dsp:nvSpPr>
        <dsp:cNvPr id="0" name=""/>
        <dsp:cNvSpPr/>
      </dsp:nvSpPr>
      <dsp:spPr>
        <a:xfrm rot="19185577">
          <a:off x="401099" y="384865"/>
          <a:ext cx="303973" cy="59501"/>
        </a:xfrm>
        <a:custGeom>
          <a:avLst/>
          <a:gdLst/>
          <a:ahLst/>
          <a:cxnLst/>
          <a:rect l="0" t="0" r="0" b="0"/>
          <a:pathLst>
            <a:path>
              <a:moveTo>
                <a:pt x="0" y="29750"/>
              </a:moveTo>
              <a:lnTo>
                <a:pt x="303973" y="29750"/>
              </a:lnTo>
            </a:path>
          </a:pathLst>
        </a:custGeom>
        <a:noFill/>
        <a:ln w="1079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B0F086-04AC-4797-B142-C3E942735036}">
      <dsp:nvSpPr>
        <dsp:cNvPr id="0" name=""/>
        <dsp:cNvSpPr/>
      </dsp:nvSpPr>
      <dsp:spPr>
        <a:xfrm>
          <a:off x="238" y="408060"/>
          <a:ext cx="513917" cy="51391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C9D96E-F0EE-44A3-B351-A81F840ED2F6}">
      <dsp:nvSpPr>
        <dsp:cNvPr id="0" name=""/>
        <dsp:cNvSpPr/>
      </dsp:nvSpPr>
      <dsp:spPr>
        <a:xfrm>
          <a:off x="632616" y="62661"/>
          <a:ext cx="308350" cy="308350"/>
        </a:xfrm>
        <a:prstGeom prst="ellipse">
          <a:avLst/>
        </a:prstGeom>
        <a:solidFill>
          <a:schemeClr val="accent5">
            <a:hueOff val="4032095"/>
            <a:satOff val="-18591"/>
            <a:lumOff val="-3268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600" kern="1200" dirty="0"/>
        </a:p>
      </dsp:txBody>
      <dsp:txXfrm>
        <a:off x="632616" y="62661"/>
        <a:ext cx="308350" cy="308350"/>
      </dsp:txXfrm>
    </dsp:sp>
    <dsp:sp modelId="{790D5F64-3D3C-40F9-BA6D-EFB341436674}">
      <dsp:nvSpPr>
        <dsp:cNvPr id="0" name=""/>
        <dsp:cNvSpPr/>
      </dsp:nvSpPr>
      <dsp:spPr>
        <a:xfrm>
          <a:off x="971801" y="62661"/>
          <a:ext cx="462525" cy="308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h-TH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h-TH" sz="800" kern="1200" dirty="0"/>
        </a:p>
      </dsp:txBody>
      <dsp:txXfrm>
        <a:off x="971801" y="62661"/>
        <a:ext cx="462525" cy="308350"/>
      </dsp:txXfrm>
    </dsp:sp>
    <dsp:sp modelId="{10491631-6A13-441E-A1F9-0D386B92A6A6}">
      <dsp:nvSpPr>
        <dsp:cNvPr id="0" name=""/>
        <dsp:cNvSpPr/>
      </dsp:nvSpPr>
      <dsp:spPr>
        <a:xfrm>
          <a:off x="752706" y="510844"/>
          <a:ext cx="308350" cy="308350"/>
        </a:xfrm>
        <a:prstGeom prst="ellipse">
          <a:avLst/>
        </a:prstGeom>
        <a:solidFill>
          <a:schemeClr val="accent5">
            <a:hueOff val="8064191"/>
            <a:satOff val="-37181"/>
            <a:lumOff val="-6536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600" kern="1200" dirty="0"/>
        </a:p>
      </dsp:txBody>
      <dsp:txXfrm>
        <a:off x="752706" y="510844"/>
        <a:ext cx="308350" cy="308350"/>
      </dsp:txXfrm>
    </dsp:sp>
    <dsp:sp modelId="{2CC52C50-3DC5-4534-AC1D-586C02CDB6C1}">
      <dsp:nvSpPr>
        <dsp:cNvPr id="0" name=""/>
        <dsp:cNvSpPr/>
      </dsp:nvSpPr>
      <dsp:spPr>
        <a:xfrm>
          <a:off x="1091892" y="510844"/>
          <a:ext cx="462525" cy="308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h-TH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h-TH" sz="800" kern="1200" dirty="0"/>
        </a:p>
      </dsp:txBody>
      <dsp:txXfrm>
        <a:off x="1091892" y="510844"/>
        <a:ext cx="462525" cy="308350"/>
      </dsp:txXfrm>
    </dsp:sp>
    <dsp:sp modelId="{23EDE263-BB0A-468D-9306-0890193F7D6B}">
      <dsp:nvSpPr>
        <dsp:cNvPr id="0" name=""/>
        <dsp:cNvSpPr/>
      </dsp:nvSpPr>
      <dsp:spPr>
        <a:xfrm>
          <a:off x="632616" y="959026"/>
          <a:ext cx="308350" cy="308350"/>
        </a:xfrm>
        <a:prstGeom prst="ellipse">
          <a:avLst/>
        </a:prstGeom>
        <a:solidFill>
          <a:schemeClr val="accent5">
            <a:hueOff val="12096286"/>
            <a:satOff val="-55772"/>
            <a:lumOff val="-9804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600" kern="1200" dirty="0"/>
        </a:p>
      </dsp:txBody>
      <dsp:txXfrm>
        <a:off x="632616" y="959026"/>
        <a:ext cx="308350" cy="308350"/>
      </dsp:txXfrm>
    </dsp:sp>
    <dsp:sp modelId="{1405C277-ED4D-4D4D-A07A-4455FCD60BDE}">
      <dsp:nvSpPr>
        <dsp:cNvPr id="0" name=""/>
        <dsp:cNvSpPr/>
      </dsp:nvSpPr>
      <dsp:spPr>
        <a:xfrm>
          <a:off x="971801" y="959026"/>
          <a:ext cx="462525" cy="308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h-TH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h-TH" sz="800" kern="1200" dirty="0"/>
        </a:p>
      </dsp:txBody>
      <dsp:txXfrm>
        <a:off x="971801" y="959026"/>
        <a:ext cx="462525" cy="30835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9A95B35-27EA-4379-9C1D-47511B678303}">
      <dsp:nvSpPr>
        <dsp:cNvPr id="0" name=""/>
        <dsp:cNvSpPr/>
      </dsp:nvSpPr>
      <dsp:spPr>
        <a:xfrm>
          <a:off x="660683" y="417747"/>
          <a:ext cx="91440" cy="202429"/>
        </a:xfrm>
        <a:custGeom>
          <a:avLst/>
          <a:gdLst/>
          <a:ahLst/>
          <a:cxnLst/>
          <a:rect l="0" t="0" r="0" b="0"/>
          <a:pathLst>
            <a:path>
              <a:moveTo>
                <a:pt x="91926" y="0"/>
              </a:moveTo>
              <a:lnTo>
                <a:pt x="91926" y="202429"/>
              </a:lnTo>
              <a:lnTo>
                <a:pt x="45720" y="202429"/>
              </a:lnTo>
            </a:path>
          </a:pathLst>
        </a:custGeom>
        <a:noFill/>
        <a:ln w="1079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7BCAA0-3C28-472B-9937-4E73007FF3A9}">
      <dsp:nvSpPr>
        <dsp:cNvPr id="0" name=""/>
        <dsp:cNvSpPr/>
      </dsp:nvSpPr>
      <dsp:spPr>
        <a:xfrm>
          <a:off x="752610" y="417747"/>
          <a:ext cx="532477" cy="4048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8651"/>
              </a:lnTo>
              <a:lnTo>
                <a:pt x="532477" y="358651"/>
              </a:lnTo>
              <a:lnTo>
                <a:pt x="532477" y="404858"/>
              </a:lnTo>
            </a:path>
          </a:pathLst>
        </a:custGeom>
        <a:noFill/>
        <a:ln w="1079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C03BF2-0DF3-4362-BBC0-C08658CB375A}">
      <dsp:nvSpPr>
        <dsp:cNvPr id="0" name=""/>
        <dsp:cNvSpPr/>
      </dsp:nvSpPr>
      <dsp:spPr>
        <a:xfrm>
          <a:off x="706889" y="417747"/>
          <a:ext cx="91440" cy="4048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4858"/>
              </a:lnTo>
            </a:path>
          </a:pathLst>
        </a:custGeom>
        <a:noFill/>
        <a:ln w="1079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977EFD-F647-4FE6-8190-97B0949C5C7E}">
      <dsp:nvSpPr>
        <dsp:cNvPr id="0" name=""/>
        <dsp:cNvSpPr/>
      </dsp:nvSpPr>
      <dsp:spPr>
        <a:xfrm>
          <a:off x="220132" y="417747"/>
          <a:ext cx="532477" cy="404858"/>
        </a:xfrm>
        <a:custGeom>
          <a:avLst/>
          <a:gdLst/>
          <a:ahLst/>
          <a:cxnLst/>
          <a:rect l="0" t="0" r="0" b="0"/>
          <a:pathLst>
            <a:path>
              <a:moveTo>
                <a:pt x="532477" y="0"/>
              </a:moveTo>
              <a:lnTo>
                <a:pt x="532477" y="358651"/>
              </a:lnTo>
              <a:lnTo>
                <a:pt x="0" y="358651"/>
              </a:lnTo>
              <a:lnTo>
                <a:pt x="0" y="404858"/>
              </a:lnTo>
            </a:path>
          </a:pathLst>
        </a:custGeom>
        <a:noFill/>
        <a:ln w="1079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22721C-0DC4-465D-A98B-DBA9F211452C}">
      <dsp:nvSpPr>
        <dsp:cNvPr id="0" name=""/>
        <dsp:cNvSpPr/>
      </dsp:nvSpPr>
      <dsp:spPr>
        <a:xfrm>
          <a:off x="532578" y="197715"/>
          <a:ext cx="440063" cy="22003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200" kern="1200" dirty="0"/>
        </a:p>
      </dsp:txBody>
      <dsp:txXfrm>
        <a:off x="532578" y="197715"/>
        <a:ext cx="440063" cy="220031"/>
      </dsp:txXfrm>
    </dsp:sp>
    <dsp:sp modelId="{B9E43F00-CE15-41B0-BFBF-F5CD76FB2C7F}">
      <dsp:nvSpPr>
        <dsp:cNvPr id="0" name=""/>
        <dsp:cNvSpPr/>
      </dsp:nvSpPr>
      <dsp:spPr>
        <a:xfrm>
          <a:off x="101" y="822605"/>
          <a:ext cx="440063" cy="22003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200" kern="1200" dirty="0"/>
        </a:p>
      </dsp:txBody>
      <dsp:txXfrm>
        <a:off x="101" y="822605"/>
        <a:ext cx="440063" cy="220031"/>
      </dsp:txXfrm>
    </dsp:sp>
    <dsp:sp modelId="{90DA0B7D-FB56-41B3-9F2B-32EB6DE5B9D5}">
      <dsp:nvSpPr>
        <dsp:cNvPr id="0" name=""/>
        <dsp:cNvSpPr/>
      </dsp:nvSpPr>
      <dsp:spPr>
        <a:xfrm>
          <a:off x="532578" y="822605"/>
          <a:ext cx="440063" cy="22003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200" kern="1200" dirty="0"/>
        </a:p>
      </dsp:txBody>
      <dsp:txXfrm>
        <a:off x="532578" y="822605"/>
        <a:ext cx="440063" cy="220031"/>
      </dsp:txXfrm>
    </dsp:sp>
    <dsp:sp modelId="{F0BB6AA0-9D20-4D3D-90D1-81B31A3A83FC}">
      <dsp:nvSpPr>
        <dsp:cNvPr id="0" name=""/>
        <dsp:cNvSpPr/>
      </dsp:nvSpPr>
      <dsp:spPr>
        <a:xfrm>
          <a:off x="1065055" y="822605"/>
          <a:ext cx="440063" cy="22003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200" kern="1200" dirty="0"/>
        </a:p>
      </dsp:txBody>
      <dsp:txXfrm>
        <a:off x="1065055" y="822605"/>
        <a:ext cx="440063" cy="220031"/>
      </dsp:txXfrm>
    </dsp:sp>
    <dsp:sp modelId="{66CA2AAF-4BE7-4F2D-AA08-0B476AA94A57}">
      <dsp:nvSpPr>
        <dsp:cNvPr id="0" name=""/>
        <dsp:cNvSpPr/>
      </dsp:nvSpPr>
      <dsp:spPr>
        <a:xfrm>
          <a:off x="266339" y="510160"/>
          <a:ext cx="440063" cy="22003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200" kern="1200" dirty="0"/>
        </a:p>
      </dsp:txBody>
      <dsp:txXfrm>
        <a:off x="266339" y="510160"/>
        <a:ext cx="440063" cy="22003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FF71889-8458-4831-9784-99F7421351C6}">
      <dsp:nvSpPr>
        <dsp:cNvPr id="0" name=""/>
        <dsp:cNvSpPr/>
      </dsp:nvSpPr>
      <dsp:spPr>
        <a:xfrm>
          <a:off x="558" y="407687"/>
          <a:ext cx="679966" cy="271986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000" kern="1200" dirty="0"/>
        </a:p>
      </dsp:txBody>
      <dsp:txXfrm>
        <a:off x="558" y="407687"/>
        <a:ext cx="679966" cy="271986"/>
      </dsp:txXfrm>
    </dsp:sp>
    <dsp:sp modelId="{4051F1AC-C755-4545-95C6-8FE99DB8EE04}">
      <dsp:nvSpPr>
        <dsp:cNvPr id="0" name=""/>
        <dsp:cNvSpPr/>
      </dsp:nvSpPr>
      <dsp:spPr>
        <a:xfrm>
          <a:off x="612527" y="407687"/>
          <a:ext cx="679966" cy="271986"/>
        </a:xfrm>
        <a:prstGeom prst="chevron">
          <a:avLst/>
        </a:prstGeom>
        <a:solidFill>
          <a:schemeClr val="accent5">
            <a:hueOff val="6048143"/>
            <a:satOff val="-27886"/>
            <a:lumOff val="-4902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000" kern="1200" dirty="0"/>
        </a:p>
      </dsp:txBody>
      <dsp:txXfrm>
        <a:off x="612527" y="407687"/>
        <a:ext cx="679966" cy="271986"/>
      </dsp:txXfrm>
    </dsp:sp>
    <dsp:sp modelId="{4A422EB2-A452-42F6-B4D6-ADB652F977DF}">
      <dsp:nvSpPr>
        <dsp:cNvPr id="0" name=""/>
        <dsp:cNvSpPr/>
      </dsp:nvSpPr>
      <dsp:spPr>
        <a:xfrm>
          <a:off x="1224497" y="407687"/>
          <a:ext cx="679966" cy="271986"/>
        </a:xfrm>
        <a:prstGeom prst="chevron">
          <a:avLst/>
        </a:prstGeom>
        <a:solidFill>
          <a:schemeClr val="accent5">
            <a:hueOff val="12096286"/>
            <a:satOff val="-55772"/>
            <a:lumOff val="-9804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000" kern="1200" dirty="0"/>
        </a:p>
      </dsp:txBody>
      <dsp:txXfrm>
        <a:off x="1224497" y="407687"/>
        <a:ext cx="679966" cy="27198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DDCD3EA-5DF1-44DB-BFF3-0FF1AB6BEE6F}">
      <dsp:nvSpPr>
        <dsp:cNvPr id="0" name=""/>
        <dsp:cNvSpPr/>
      </dsp:nvSpPr>
      <dsp:spPr>
        <a:xfrm>
          <a:off x="0" y="564264"/>
          <a:ext cx="674517" cy="674517"/>
        </a:xfrm>
        <a:prstGeom prst="ellipse">
          <a:avLst/>
        </a:prstGeom>
        <a:solidFill>
          <a:schemeClr val="accent4">
            <a:hueOff val="-5276810"/>
            <a:satOff val="31361"/>
            <a:lumOff val="16667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C5D949-F794-4713-B548-AA3CD75D8C79}">
      <dsp:nvSpPr>
        <dsp:cNvPr id="0" name=""/>
        <dsp:cNvSpPr/>
      </dsp:nvSpPr>
      <dsp:spPr>
        <a:xfrm>
          <a:off x="134903" y="699167"/>
          <a:ext cx="404710" cy="404710"/>
        </a:xfrm>
        <a:prstGeom prst="ellipse">
          <a:avLst/>
        </a:prstGeom>
        <a:solidFill>
          <a:schemeClr val="accent4">
            <a:hueOff val="-2638405"/>
            <a:satOff val="15681"/>
            <a:lumOff val="8334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A309B0-A557-4849-92A9-5090722549EA}">
      <dsp:nvSpPr>
        <dsp:cNvPr id="0" name=""/>
        <dsp:cNvSpPr/>
      </dsp:nvSpPr>
      <dsp:spPr>
        <a:xfrm>
          <a:off x="269807" y="834071"/>
          <a:ext cx="134903" cy="13490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3ECF89-EADF-4F0D-851E-36C5C9AED2EB}">
      <dsp:nvSpPr>
        <dsp:cNvPr id="0" name=""/>
        <dsp:cNvSpPr/>
      </dsp:nvSpPr>
      <dsp:spPr>
        <a:xfrm>
          <a:off x="786937" y="339425"/>
          <a:ext cx="337258" cy="196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12700" bIns="127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1</a:t>
          </a:r>
          <a:endParaRPr lang="th-TH" sz="1000" kern="1200" dirty="0"/>
        </a:p>
      </dsp:txBody>
      <dsp:txXfrm>
        <a:off x="786937" y="339425"/>
        <a:ext cx="337258" cy="196734"/>
      </dsp:txXfrm>
    </dsp:sp>
    <dsp:sp modelId="{C8407877-287F-4AEA-93B4-3D8BBD1A667D}">
      <dsp:nvSpPr>
        <dsp:cNvPr id="0" name=""/>
        <dsp:cNvSpPr/>
      </dsp:nvSpPr>
      <dsp:spPr>
        <a:xfrm>
          <a:off x="702622" y="437792"/>
          <a:ext cx="84314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AEB79F-7F16-457B-AED9-06B8414ACD01}">
      <dsp:nvSpPr>
        <dsp:cNvPr id="0" name=""/>
        <dsp:cNvSpPr/>
      </dsp:nvSpPr>
      <dsp:spPr>
        <a:xfrm rot="5400000">
          <a:off x="287962" y="487200"/>
          <a:ext cx="463618" cy="365026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B13087-513A-4808-BB94-88C2E3E7FA25}">
      <dsp:nvSpPr>
        <dsp:cNvPr id="0" name=""/>
        <dsp:cNvSpPr/>
      </dsp:nvSpPr>
      <dsp:spPr>
        <a:xfrm>
          <a:off x="786937" y="536159"/>
          <a:ext cx="337258" cy="196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12700" bIns="127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2</a:t>
          </a:r>
          <a:endParaRPr lang="th-TH" sz="1000" kern="1200" dirty="0"/>
        </a:p>
      </dsp:txBody>
      <dsp:txXfrm>
        <a:off x="786937" y="536159"/>
        <a:ext cx="337258" cy="196734"/>
      </dsp:txXfrm>
    </dsp:sp>
    <dsp:sp modelId="{005C180C-1808-4FB4-97EA-10FBD455622A}">
      <dsp:nvSpPr>
        <dsp:cNvPr id="0" name=""/>
        <dsp:cNvSpPr/>
      </dsp:nvSpPr>
      <dsp:spPr>
        <a:xfrm>
          <a:off x="702622" y="634526"/>
          <a:ext cx="84314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C3949C-3A64-49DD-9A7C-08FAE6E63B35}">
      <dsp:nvSpPr>
        <dsp:cNvPr id="0" name=""/>
        <dsp:cNvSpPr/>
      </dsp:nvSpPr>
      <dsp:spPr>
        <a:xfrm rot="5400000">
          <a:off x="387476" y="680865"/>
          <a:ext cx="361271" cy="268345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DAC0FD-2B5A-477D-A4C5-D743C365E6A0}">
      <dsp:nvSpPr>
        <dsp:cNvPr id="0" name=""/>
        <dsp:cNvSpPr/>
      </dsp:nvSpPr>
      <dsp:spPr>
        <a:xfrm>
          <a:off x="786937" y="732893"/>
          <a:ext cx="337258" cy="196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12700" bIns="127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3</a:t>
          </a:r>
          <a:endParaRPr lang="th-TH" sz="1000" kern="1200" dirty="0"/>
        </a:p>
      </dsp:txBody>
      <dsp:txXfrm>
        <a:off x="786937" y="732893"/>
        <a:ext cx="337258" cy="196734"/>
      </dsp:txXfrm>
    </dsp:sp>
    <dsp:sp modelId="{AEDC6F70-B71B-4F15-8F60-CDD425C6D585}">
      <dsp:nvSpPr>
        <dsp:cNvPr id="0" name=""/>
        <dsp:cNvSpPr/>
      </dsp:nvSpPr>
      <dsp:spPr>
        <a:xfrm>
          <a:off x="702622" y="831260"/>
          <a:ext cx="84314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FDAE9F-FC31-47A6-A3E7-311192324B01}">
      <dsp:nvSpPr>
        <dsp:cNvPr id="0" name=""/>
        <dsp:cNvSpPr/>
      </dsp:nvSpPr>
      <dsp:spPr>
        <a:xfrm rot="5400000">
          <a:off x="487114" y="874373"/>
          <a:ext cx="258115" cy="171664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F259A0B-85C3-41BE-9C50-6DB4DAB98395}">
      <dsp:nvSpPr>
        <dsp:cNvPr id="0" name=""/>
        <dsp:cNvSpPr/>
      </dsp:nvSpPr>
      <dsp:spPr>
        <a:xfrm>
          <a:off x="210996" y="153932"/>
          <a:ext cx="771064" cy="267780"/>
        </a:xfrm>
        <a:prstGeom prst="ellipse">
          <a:avLst/>
        </a:prstGeom>
        <a:solidFill>
          <a:schemeClr val="accent5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2B309F-F548-4F0E-A35D-1829301FE7E1}">
      <dsp:nvSpPr>
        <dsp:cNvPr id="0" name=""/>
        <dsp:cNvSpPr/>
      </dsp:nvSpPr>
      <dsp:spPr>
        <a:xfrm>
          <a:off x="523008" y="809636"/>
          <a:ext cx="149431" cy="95635"/>
        </a:xfrm>
        <a:prstGeom prst="down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633C8A-2C2A-4754-A316-157B7D035B99}">
      <dsp:nvSpPr>
        <dsp:cNvPr id="0" name=""/>
        <dsp:cNvSpPr/>
      </dsp:nvSpPr>
      <dsp:spPr>
        <a:xfrm>
          <a:off x="239089" y="886145"/>
          <a:ext cx="717269" cy="1793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00" kern="1200" dirty="0"/>
        </a:p>
      </dsp:txBody>
      <dsp:txXfrm>
        <a:off x="239089" y="886145"/>
        <a:ext cx="717269" cy="179317"/>
      </dsp:txXfrm>
    </dsp:sp>
    <dsp:sp modelId="{D2110868-F707-4FE1-B9EE-27803A3F8123}">
      <dsp:nvSpPr>
        <dsp:cNvPr id="0" name=""/>
        <dsp:cNvSpPr/>
      </dsp:nvSpPr>
      <dsp:spPr>
        <a:xfrm>
          <a:off x="491329" y="442394"/>
          <a:ext cx="268976" cy="26897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00" kern="1200" dirty="0"/>
        </a:p>
      </dsp:txBody>
      <dsp:txXfrm>
        <a:off x="491329" y="442394"/>
        <a:ext cx="268976" cy="268976"/>
      </dsp:txXfrm>
    </dsp:sp>
    <dsp:sp modelId="{706072DE-6CBF-4DB3-B3F2-61EE73933AFC}">
      <dsp:nvSpPr>
        <dsp:cNvPr id="0" name=""/>
        <dsp:cNvSpPr/>
      </dsp:nvSpPr>
      <dsp:spPr>
        <a:xfrm>
          <a:off x="298862" y="240603"/>
          <a:ext cx="268976" cy="268976"/>
        </a:xfrm>
        <a:prstGeom prst="ellipse">
          <a:avLst/>
        </a:prstGeom>
        <a:solidFill>
          <a:schemeClr val="accent5">
            <a:hueOff val="6048143"/>
            <a:satOff val="-27886"/>
            <a:lumOff val="-4902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00" kern="1200" dirty="0"/>
        </a:p>
      </dsp:txBody>
      <dsp:txXfrm>
        <a:off x="298862" y="240603"/>
        <a:ext cx="268976" cy="268976"/>
      </dsp:txXfrm>
    </dsp:sp>
    <dsp:sp modelId="{B7328C2C-A293-406C-A269-3A27BA2DE263}">
      <dsp:nvSpPr>
        <dsp:cNvPr id="0" name=""/>
        <dsp:cNvSpPr/>
      </dsp:nvSpPr>
      <dsp:spPr>
        <a:xfrm>
          <a:off x="573815" y="175570"/>
          <a:ext cx="268976" cy="268976"/>
        </a:xfrm>
        <a:prstGeom prst="ellipse">
          <a:avLst/>
        </a:prstGeom>
        <a:solidFill>
          <a:schemeClr val="accent5">
            <a:hueOff val="12096286"/>
            <a:satOff val="-55772"/>
            <a:lumOff val="-9804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00" kern="1200" dirty="0"/>
        </a:p>
      </dsp:txBody>
      <dsp:txXfrm>
        <a:off x="573815" y="175570"/>
        <a:ext cx="268976" cy="268976"/>
      </dsp:txXfrm>
    </dsp:sp>
    <dsp:sp modelId="{EA5790B2-DDB5-461E-ABEE-5385365B30BB}">
      <dsp:nvSpPr>
        <dsp:cNvPr id="0" name=""/>
        <dsp:cNvSpPr/>
      </dsp:nvSpPr>
      <dsp:spPr>
        <a:xfrm>
          <a:off x="179317" y="121058"/>
          <a:ext cx="836814" cy="669451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00A73F-4F40-45A3-AB8E-0FDE48178492}">
      <dsp:nvSpPr>
        <dsp:cNvPr id="0" name=""/>
        <dsp:cNvSpPr/>
      </dsp:nvSpPr>
      <dsp:spPr>
        <a:xfrm>
          <a:off x="206284" y="0"/>
          <a:ext cx="427147" cy="237304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900" kern="1200" dirty="0"/>
        </a:p>
      </dsp:txBody>
      <dsp:txXfrm>
        <a:off x="206284" y="0"/>
        <a:ext cx="427147" cy="237304"/>
      </dsp:txXfrm>
    </dsp:sp>
    <dsp:sp modelId="{A78F432D-DEA1-4902-8695-D568E6B03179}">
      <dsp:nvSpPr>
        <dsp:cNvPr id="0" name=""/>
        <dsp:cNvSpPr/>
      </dsp:nvSpPr>
      <dsp:spPr>
        <a:xfrm>
          <a:off x="823274" y="0"/>
          <a:ext cx="427147" cy="237304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3968550"/>
            <a:satOff val="-20407"/>
            <a:lumOff val="-1473"/>
            <a:alphaOff val="0"/>
          </a:schemeClr>
        </a:solidFill>
        <a:ln w="10795" cap="flat" cmpd="sng" algn="ctr">
          <a:solidFill>
            <a:schemeClr val="accent5">
              <a:tint val="40000"/>
              <a:alpha val="90000"/>
              <a:hueOff val="3968550"/>
              <a:satOff val="-20407"/>
              <a:lumOff val="-14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900" kern="1200" dirty="0"/>
        </a:p>
      </dsp:txBody>
      <dsp:txXfrm>
        <a:off x="823274" y="0"/>
        <a:ext cx="427147" cy="237304"/>
      </dsp:txXfrm>
    </dsp:sp>
    <dsp:sp modelId="{5B54EA9F-79E2-41D6-A607-DA8D709D8A2C}">
      <dsp:nvSpPr>
        <dsp:cNvPr id="0" name=""/>
        <dsp:cNvSpPr/>
      </dsp:nvSpPr>
      <dsp:spPr>
        <a:xfrm>
          <a:off x="639363" y="1008542"/>
          <a:ext cx="177978" cy="177978"/>
        </a:xfrm>
        <a:prstGeom prst="triangle">
          <a:avLst/>
        </a:prstGeom>
        <a:solidFill>
          <a:schemeClr val="accent5">
            <a:tint val="40000"/>
            <a:alpha val="90000"/>
            <a:hueOff val="7937100"/>
            <a:satOff val="-40813"/>
            <a:lumOff val="-2946"/>
            <a:alphaOff val="0"/>
          </a:schemeClr>
        </a:solidFill>
        <a:ln w="10795" cap="flat" cmpd="sng" algn="ctr">
          <a:solidFill>
            <a:schemeClr val="accent5">
              <a:tint val="40000"/>
              <a:alpha val="90000"/>
              <a:hueOff val="7937100"/>
              <a:satOff val="-40813"/>
              <a:lumOff val="-29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F19C7D-9E9C-4A82-8655-301A7A56535D}">
      <dsp:nvSpPr>
        <dsp:cNvPr id="0" name=""/>
        <dsp:cNvSpPr/>
      </dsp:nvSpPr>
      <dsp:spPr>
        <a:xfrm rot="240000">
          <a:off x="194255" y="932276"/>
          <a:ext cx="1068194" cy="74695"/>
        </a:xfrm>
        <a:prstGeom prst="rect">
          <a:avLst/>
        </a:prstGeom>
        <a:solidFill>
          <a:schemeClr val="accent5">
            <a:tint val="40000"/>
            <a:alpha val="90000"/>
            <a:hueOff val="11905649"/>
            <a:satOff val="-61220"/>
            <a:lumOff val="-4419"/>
            <a:alphaOff val="0"/>
          </a:schemeClr>
        </a:solidFill>
        <a:ln w="10795" cap="flat" cmpd="sng" algn="ctr">
          <a:solidFill>
            <a:schemeClr val="accent5">
              <a:tint val="40000"/>
              <a:alpha val="90000"/>
              <a:hueOff val="11905649"/>
              <a:satOff val="-61220"/>
              <a:lumOff val="-44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6246ED-685B-42C5-AB76-C8FA4650B68F}">
      <dsp:nvSpPr>
        <dsp:cNvPr id="0" name=""/>
        <dsp:cNvSpPr/>
      </dsp:nvSpPr>
      <dsp:spPr>
        <a:xfrm rot="240000">
          <a:off x="835613" y="745519"/>
          <a:ext cx="426199" cy="19856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700" kern="1200" dirty="0"/>
        </a:p>
      </dsp:txBody>
      <dsp:txXfrm rot="240000">
        <a:off x="835613" y="745519"/>
        <a:ext cx="426199" cy="198565"/>
      </dsp:txXfrm>
    </dsp:sp>
    <dsp:sp modelId="{698772B6-C829-427B-BC19-C09E69611E98}">
      <dsp:nvSpPr>
        <dsp:cNvPr id="0" name=""/>
        <dsp:cNvSpPr/>
      </dsp:nvSpPr>
      <dsp:spPr>
        <a:xfrm rot="240000">
          <a:off x="851038" y="531945"/>
          <a:ext cx="426199" cy="198565"/>
        </a:xfrm>
        <a:prstGeom prst="roundRect">
          <a:avLst/>
        </a:prstGeom>
        <a:solidFill>
          <a:schemeClr val="accent5">
            <a:hueOff val="3024072"/>
            <a:satOff val="-13943"/>
            <a:lumOff val="-2451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700" kern="1200" dirty="0"/>
        </a:p>
      </dsp:txBody>
      <dsp:txXfrm rot="240000">
        <a:off x="851038" y="531945"/>
        <a:ext cx="426199" cy="198565"/>
      </dsp:txXfrm>
    </dsp:sp>
    <dsp:sp modelId="{106ED6C0-4AA3-4A27-8704-ECDF54E31A84}">
      <dsp:nvSpPr>
        <dsp:cNvPr id="0" name=""/>
        <dsp:cNvSpPr/>
      </dsp:nvSpPr>
      <dsp:spPr>
        <a:xfrm rot="240000">
          <a:off x="866463" y="323118"/>
          <a:ext cx="426199" cy="198565"/>
        </a:xfrm>
        <a:prstGeom prst="roundRect">
          <a:avLst/>
        </a:prstGeom>
        <a:solidFill>
          <a:schemeClr val="accent5">
            <a:hueOff val="6048143"/>
            <a:satOff val="-27886"/>
            <a:lumOff val="-4902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700" kern="1200" dirty="0"/>
        </a:p>
      </dsp:txBody>
      <dsp:txXfrm rot="240000">
        <a:off x="866463" y="323118"/>
        <a:ext cx="426199" cy="198565"/>
      </dsp:txXfrm>
    </dsp:sp>
    <dsp:sp modelId="{F0406085-2C0B-4960-9ECC-D78BF9942F7D}">
      <dsp:nvSpPr>
        <dsp:cNvPr id="0" name=""/>
        <dsp:cNvSpPr/>
      </dsp:nvSpPr>
      <dsp:spPr>
        <a:xfrm rot="240000">
          <a:off x="224555" y="702804"/>
          <a:ext cx="426199" cy="198565"/>
        </a:xfrm>
        <a:prstGeom prst="roundRect">
          <a:avLst/>
        </a:prstGeom>
        <a:solidFill>
          <a:schemeClr val="accent5">
            <a:hueOff val="9072215"/>
            <a:satOff val="-41829"/>
            <a:lumOff val="-7353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700" kern="1200" dirty="0"/>
        </a:p>
      </dsp:txBody>
      <dsp:txXfrm rot="240000">
        <a:off x="224555" y="702804"/>
        <a:ext cx="426199" cy="198565"/>
      </dsp:txXfrm>
    </dsp:sp>
    <dsp:sp modelId="{5849E2AB-C286-4C09-8B1E-854E717422AE}">
      <dsp:nvSpPr>
        <dsp:cNvPr id="0" name=""/>
        <dsp:cNvSpPr/>
      </dsp:nvSpPr>
      <dsp:spPr>
        <a:xfrm rot="240000">
          <a:off x="239980" y="489231"/>
          <a:ext cx="426199" cy="198565"/>
        </a:xfrm>
        <a:prstGeom prst="roundRect">
          <a:avLst/>
        </a:prstGeom>
        <a:solidFill>
          <a:schemeClr val="accent5">
            <a:hueOff val="12096286"/>
            <a:satOff val="-55772"/>
            <a:lumOff val="-9804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700" kern="1200" dirty="0"/>
        </a:p>
      </dsp:txBody>
      <dsp:txXfrm rot="240000">
        <a:off x="239980" y="489231"/>
        <a:ext cx="426199" cy="1985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9798" cy="342900"/>
          </a:xfrm>
          <a:prstGeom prst="rect">
            <a:avLst/>
          </a:prstGeom>
        </p:spPr>
        <p:txBody>
          <a:bodyPr vert="horz" lIns="91437" tIns="45718" rIns="91437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33588" y="0"/>
            <a:ext cx="4309798" cy="342900"/>
          </a:xfrm>
          <a:prstGeom prst="rect">
            <a:avLst/>
          </a:prstGeom>
        </p:spPr>
        <p:txBody>
          <a:bodyPr vert="horz" lIns="91437" tIns="45718" rIns="91437" bIns="45718" rtlCol="0"/>
          <a:lstStyle>
            <a:lvl1pPr algn="r">
              <a:defRPr sz="1200"/>
            </a:lvl1pPr>
          </a:lstStyle>
          <a:p>
            <a:fld id="{C374BAF5-3B37-654E-A74F-521371AC9504}" type="datetimeFigureOut">
              <a:rPr lang="en-US" smtClean="0"/>
              <a:pPr/>
              <a:t>4/21/2015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309798" cy="342900"/>
          </a:xfrm>
          <a:prstGeom prst="rect">
            <a:avLst/>
          </a:prstGeom>
        </p:spPr>
        <p:txBody>
          <a:bodyPr vert="horz" lIns="91437" tIns="45718" rIns="91437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33588" y="6513910"/>
            <a:ext cx="4309798" cy="342900"/>
          </a:xfrm>
          <a:prstGeom prst="rect">
            <a:avLst/>
          </a:prstGeom>
        </p:spPr>
        <p:txBody>
          <a:bodyPr vert="horz" lIns="91437" tIns="45718" rIns="91437" bIns="45718" rtlCol="0" anchor="b"/>
          <a:lstStyle>
            <a:lvl1pPr algn="r">
              <a:defRPr sz="1200"/>
            </a:lvl1pPr>
          </a:lstStyle>
          <a:p>
            <a:fld id="{A9A21201-581C-3049-9BA8-DDF27C7A8A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599544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9798" cy="342900"/>
          </a:xfrm>
          <a:prstGeom prst="rect">
            <a:avLst/>
          </a:prstGeom>
        </p:spPr>
        <p:txBody>
          <a:bodyPr vert="horz" lIns="91437" tIns="45718" rIns="91437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33588" y="0"/>
            <a:ext cx="4309798" cy="342900"/>
          </a:xfrm>
          <a:prstGeom prst="rect">
            <a:avLst/>
          </a:prstGeom>
        </p:spPr>
        <p:txBody>
          <a:bodyPr vert="horz" lIns="91437" tIns="45718" rIns="91437" bIns="45718" rtlCol="0"/>
          <a:lstStyle>
            <a:lvl1pPr algn="r">
              <a:defRPr sz="1200"/>
            </a:lvl1pPr>
          </a:lstStyle>
          <a:p>
            <a:fld id="{F2487051-C2FA-694B-8817-08E3CE5FEDD7}" type="datetimeFigureOut">
              <a:rPr lang="en-US" smtClean="0"/>
              <a:pPr/>
              <a:t>4/21/2015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7" tIns="45718" rIns="91437" bIns="4571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4569" y="3257551"/>
            <a:ext cx="7956550" cy="3086100"/>
          </a:xfrm>
          <a:prstGeom prst="rect">
            <a:avLst/>
          </a:prstGeom>
        </p:spPr>
        <p:txBody>
          <a:bodyPr vert="horz" lIns="91437" tIns="45718" rIns="91437" bIns="4571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4309798" cy="342900"/>
          </a:xfrm>
          <a:prstGeom prst="rect">
            <a:avLst/>
          </a:prstGeom>
        </p:spPr>
        <p:txBody>
          <a:bodyPr vert="horz" lIns="91437" tIns="45718" rIns="91437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33588" y="6513910"/>
            <a:ext cx="4309798" cy="342900"/>
          </a:xfrm>
          <a:prstGeom prst="rect">
            <a:avLst/>
          </a:prstGeom>
        </p:spPr>
        <p:txBody>
          <a:bodyPr vert="horz" lIns="91437" tIns="45718" rIns="91437" bIns="45718" rtlCol="0" anchor="b"/>
          <a:lstStyle>
            <a:lvl1pPr algn="r">
              <a:defRPr sz="1200"/>
            </a:lvl1pPr>
          </a:lstStyle>
          <a:p>
            <a:fld id="{31C12B0C-0C07-E641-8F34-10A0521EE1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99222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57550" y="514350"/>
            <a:ext cx="3430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12B0C-0C07-E641-8F34-10A0521EE12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57550" y="514350"/>
            <a:ext cx="3430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12B0C-0C07-E641-8F34-10A0521EE12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ตัวแทน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57550" y="514350"/>
            <a:ext cx="3430588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ตัวแทน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7892" name="ตัวแทน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1056576-9E1A-46E7-85D0-789C922DCC26}" type="slidenum">
              <a:rPr lang="en-US" smtClean="0">
                <a:latin typeface="Arial" pitchFamily="34" charset="0"/>
                <a:cs typeface="Arial" pitchFamily="34" charset="0"/>
              </a:rPr>
              <a:pPr/>
              <a:t>3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ตัวแทน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57550" y="514350"/>
            <a:ext cx="3430588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ตัวแทน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3252" name="ตัวแทน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8DB618C-DC3A-434B-8F9C-6BAA1543DBC0}" type="slidenum">
              <a:rPr lang="en-US" smtClean="0">
                <a:latin typeface="Arial" pitchFamily="34" charset="0"/>
                <a:cs typeface="Arial" pitchFamily="34" charset="0"/>
              </a:rPr>
              <a:pPr/>
              <a:t>5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57550" y="514350"/>
            <a:ext cx="3430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Clr>
                <a:srgbClr val="FF0000"/>
              </a:buClr>
              <a:buFont typeface="Courier New" pitchFamily="49" charset="0"/>
              <a:buNone/>
            </a:pPr>
            <a:endParaRPr lang="en-US" sz="2800" dirty="0" smtClean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12B0C-0C07-E641-8F34-10A0521EE12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ตัวแทน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57550" y="514350"/>
            <a:ext cx="3430588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ตัวแทน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3012" name="ตัวแทน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C9AB623-5C5A-45A5-AE9C-D5E40DA2097D}" type="slidenum">
              <a:rPr lang="en-US" smtClean="0">
                <a:latin typeface="Arial" pitchFamily="34" charset="0"/>
                <a:cs typeface="Arial" pitchFamily="34" charset="0"/>
              </a:rPr>
              <a:pPr/>
              <a:t>7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ตัวแทน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57550" y="514350"/>
            <a:ext cx="3430588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ตัวแทน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3012" name="ตัวแทน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C9AB623-5C5A-45A5-AE9C-D5E40DA2097D}" type="slidenum">
              <a:rPr lang="en-US" smtClean="0">
                <a:latin typeface="Arial" pitchFamily="34" charset="0"/>
                <a:cs typeface="Arial" pitchFamily="34" charset="0"/>
              </a:rPr>
              <a:pPr/>
              <a:t>8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ตัวแทน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57550" y="514350"/>
            <a:ext cx="3430588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ตัวแทน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0180" name="ตัวแทน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0AEB577-CF6D-482E-A676-CCC0CB075C32}" type="slidenum">
              <a:rPr lang="en-US" smtClean="0">
                <a:latin typeface="Arial" pitchFamily="34" charset="0"/>
                <a:cs typeface="Arial" pitchFamily="34" charset="0"/>
              </a:rPr>
              <a:pPr/>
              <a:t>9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57550" y="514350"/>
            <a:ext cx="3430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12B0C-0C07-E641-8F34-10A0521EE12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ตัวแทน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57550" y="514350"/>
            <a:ext cx="3430588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ตัวแทน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1988" name="ตัวแทน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AC66DD9-80DE-414E-BBBF-1AB0F11B671C}" type="slidenum">
              <a:rPr lang="en-US" smtClean="0">
                <a:latin typeface="Arial" pitchFamily="34" charset="0"/>
                <a:cs typeface="Arial" pitchFamily="34" charset="0"/>
              </a:rPr>
              <a:pPr/>
              <a:t>11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57550" y="514350"/>
            <a:ext cx="3430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12B0C-0C07-E641-8F34-10A0521EE12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15895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57550" y="514350"/>
            <a:ext cx="3430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12B0C-0C07-E641-8F34-10A0521EE12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1C35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804335" y="1768593"/>
            <a:ext cx="7535333" cy="1878457"/>
          </a:xfrm>
        </p:spPr>
        <p:txBody>
          <a:bodyPr>
            <a:normAutofit/>
          </a:bodyPr>
          <a:lstStyle>
            <a:lvl1pPr marL="0" indent="0" algn="ctr">
              <a:buNone/>
              <a:defRPr sz="5400" b="1" baseline="0">
                <a:solidFill>
                  <a:srgbClr val="FFBF35"/>
                </a:solidFill>
                <a:latin typeface="Microsoft Sans Serif"/>
                <a:cs typeface="Microsoft Sans Serif"/>
              </a:defRPr>
            </a:lvl1pPr>
          </a:lstStyle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5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1890713" y="4252384"/>
            <a:ext cx="5275362" cy="677333"/>
          </a:xfrm>
        </p:spPr>
        <p:txBody>
          <a:bodyPr>
            <a:noAutofit/>
          </a:bodyPr>
          <a:lstStyle>
            <a:lvl1pPr marL="0" indent="0" algn="ctr">
              <a:buNone/>
              <a:defRPr sz="2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ADD SUBHEADING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815307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Introduction ">
    <p:bg>
      <p:bgPr>
        <a:solidFill>
          <a:srgbClr val="1C35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123692" y="4532747"/>
            <a:ext cx="3478213" cy="1892300"/>
          </a:xfrm>
        </p:spPr>
        <p:txBody>
          <a:bodyPr>
            <a:normAutofit/>
          </a:bodyPr>
          <a:lstStyle>
            <a:lvl1pPr marL="0" indent="0">
              <a:buNone/>
              <a:defRPr sz="22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Add a little bit more about yourself here.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2" hasCustomPrompt="1"/>
          </p:nvPr>
        </p:nvSpPr>
        <p:spPr>
          <a:xfrm>
            <a:off x="1" y="0"/>
            <a:ext cx="4689859" cy="6858000"/>
          </a:xfrm>
          <a:noFill/>
          <a:ln w="57150" cmpd="sng">
            <a:noFill/>
          </a:ln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Arial"/>
              <a:buNone/>
              <a:tabLst/>
              <a:defRPr sz="2200" baseline="0">
                <a:solidFill>
                  <a:schemeClr val="bg1"/>
                </a:solidFill>
                <a:sym typeface="Wingdings"/>
              </a:defRPr>
            </a:lvl1pPr>
          </a:lstStyle>
          <a:p>
            <a:r>
              <a:rPr lang="en-US" dirty="0" smtClean="0"/>
              <a:t>Click the photo icon below to add your own image.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124451" y="2154767"/>
            <a:ext cx="3478213" cy="1781064"/>
          </a:xfrm>
        </p:spPr>
        <p:txBody>
          <a:bodyPr>
            <a:normAutofit/>
          </a:bodyPr>
          <a:lstStyle>
            <a:lvl1pPr marL="0" indent="0">
              <a:buNone/>
              <a:defRPr sz="22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Your Name                              Your </a:t>
            </a:r>
            <a:r>
              <a:rPr lang="en-US" smtClean="0"/>
              <a:t>Company                     Your Twitter </a:t>
            </a:r>
            <a:r>
              <a:rPr lang="en-US" dirty="0" smtClean="0"/>
              <a:t>Handle</a:t>
            </a:r>
          </a:p>
          <a:p>
            <a:pPr lvl="0"/>
            <a:endParaRPr lang="en-US" dirty="0"/>
          </a:p>
        </p:txBody>
      </p:sp>
      <p:sp>
        <p:nvSpPr>
          <p:cNvPr id="11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5123691" y="949575"/>
            <a:ext cx="3566286" cy="623568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4000" b="0" i="0" baseline="0">
                <a:solidFill>
                  <a:schemeClr val="bg1"/>
                </a:solidFill>
                <a:latin typeface="Helvetica"/>
                <a:cs typeface="Helvetica"/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HELLO!</a:t>
            </a:r>
          </a:p>
        </p:txBody>
      </p:sp>
    </p:spTree>
    <p:extLst>
      <p:ext uri="{BB962C8B-B14F-4D97-AF65-F5344CB8AC3E}">
        <p14:creationId xmlns="" xmlns:p14="http://schemas.microsoft.com/office/powerpoint/2010/main" val="3431693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455614" y="456619"/>
            <a:ext cx="8231186" cy="597984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buNone/>
              <a:defRPr sz="4400" b="1" i="0" baseline="0">
                <a:solidFill>
                  <a:schemeClr val="tx1">
                    <a:lumMod val="50000"/>
                  </a:schemeClr>
                </a:solidFill>
                <a:latin typeface="Angsana New" pitchFamily="18" charset="-34"/>
                <a:cs typeface="Angsana New" pitchFamily="18" charset="-34"/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AGENDA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677840" y="6440598"/>
            <a:ext cx="1876283" cy="2901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th-TH" sz="1200" b="0" dirty="0" smtClean="0">
                <a:solidFill>
                  <a:schemeClr val="accent6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http://www.</a:t>
            </a:r>
            <a:r>
              <a:rPr lang="en-US" sz="1200" b="0" dirty="0" smtClean="0">
                <a:solidFill>
                  <a:schemeClr val="accent6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coach-air.net</a:t>
            </a:r>
            <a:endParaRPr lang="th-TH" sz="1200" b="0" dirty="0" smtClean="0">
              <a:solidFill>
                <a:schemeClr val="accent6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97025" y="6203637"/>
            <a:ext cx="580815" cy="593458"/>
            <a:chOff x="2659790" y="4517313"/>
            <a:chExt cx="580815" cy="593458"/>
          </a:xfrm>
        </p:grpSpPr>
        <p:sp>
          <p:nvSpPr>
            <p:cNvPr id="16" name="Oval 15"/>
            <p:cNvSpPr/>
            <p:nvPr/>
          </p:nvSpPr>
          <p:spPr>
            <a:xfrm>
              <a:off x="2843302" y="4714771"/>
              <a:ext cx="397303" cy="396000"/>
            </a:xfrm>
            <a:prstGeom prst="ellipse">
              <a:avLst/>
            </a:prstGeom>
            <a:solidFill>
              <a:srgbClr val="FFA206">
                <a:alpha val="50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0">
                <a:solidFill>
                  <a:srgbClr val="DE8900"/>
                </a:solidFill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2758080" y="4517313"/>
              <a:ext cx="397303" cy="396000"/>
            </a:xfrm>
            <a:prstGeom prst="ellipse">
              <a:avLst/>
            </a:prstGeom>
            <a:solidFill>
              <a:schemeClr val="accent1">
                <a:lumMod val="50000"/>
                <a:lumOff val="50000"/>
                <a:alpha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0">
                <a:solidFill>
                  <a:srgbClr val="DE8900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2659790" y="4714725"/>
              <a:ext cx="397303" cy="396000"/>
            </a:xfrm>
            <a:prstGeom prst="ellipse">
              <a:avLst/>
            </a:prstGeom>
            <a:solidFill>
              <a:srgbClr val="F583ED">
                <a:alpha val="50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0">
                <a:solidFill>
                  <a:srgbClr val="DE8900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148149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Dark">
    <p:bg>
      <p:bgPr>
        <a:solidFill>
          <a:srgbClr val="1C35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" y="3254462"/>
            <a:ext cx="9144000" cy="832849"/>
          </a:xfrm>
          <a:prstGeom prst="rect">
            <a:avLst/>
          </a:prstGeom>
          <a:solidFill>
            <a:srgbClr val="FFB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/>
              <a:buNone/>
            </a:pP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1" y="2289673"/>
            <a:ext cx="9144000" cy="832849"/>
          </a:xfrm>
          <a:prstGeom prst="rect">
            <a:avLst/>
          </a:prstGeom>
          <a:solidFill>
            <a:srgbClr val="FFB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/>
              <a:buNone/>
            </a:pPr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-184473" y="1364649"/>
            <a:ext cx="221738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0" b="1" dirty="0" smtClean="0">
                <a:ln>
                  <a:noFill/>
                </a:ln>
                <a:solidFill>
                  <a:srgbClr val="FFFFFF"/>
                </a:solidFill>
                <a:latin typeface="Palatino Linotype"/>
                <a:cs typeface="Palatino Linotype"/>
              </a:rPr>
              <a:t>{</a:t>
            </a:r>
            <a:endParaRPr lang="en-US" sz="15000" b="1" dirty="0">
              <a:ln>
                <a:noFill/>
              </a:ln>
              <a:solidFill>
                <a:srgbClr val="FFFFFF"/>
              </a:solidFill>
              <a:latin typeface="Palatino Linotype"/>
              <a:cs typeface="Palatino Linotype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7120372" y="1378610"/>
            <a:ext cx="221738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0" b="1" dirty="0" smtClean="0">
                <a:solidFill>
                  <a:srgbClr val="FFFFFF"/>
                </a:solidFill>
                <a:latin typeface="Palatino Linotype"/>
                <a:cs typeface="Palatino Linotype"/>
              </a:rPr>
              <a:t>}</a:t>
            </a:r>
            <a:endParaRPr lang="en-US" sz="15000" b="1" dirty="0">
              <a:solidFill>
                <a:srgbClr val="FFFFFF"/>
              </a:solidFill>
              <a:latin typeface="Palatino Linotype"/>
              <a:cs typeface="Palatino Linotype"/>
            </a:endParaRPr>
          </a:p>
        </p:txBody>
      </p:sp>
      <p:sp>
        <p:nvSpPr>
          <p:cNvPr id="12" name="Text Placeholder 21"/>
          <p:cNvSpPr>
            <a:spLocks noGrp="1"/>
          </p:cNvSpPr>
          <p:nvPr>
            <p:ph type="body" sz="quarter" idx="19" hasCustomPrompt="1"/>
          </p:nvPr>
        </p:nvSpPr>
        <p:spPr>
          <a:xfrm>
            <a:off x="1230325" y="1556856"/>
            <a:ext cx="1270492" cy="3136437"/>
          </a:xfrm>
        </p:spPr>
        <p:txBody>
          <a:bodyPr>
            <a:noAutofit/>
          </a:bodyPr>
          <a:lstStyle>
            <a:lvl1pPr marL="0" indent="0">
              <a:buNone/>
              <a:defRPr sz="13800" b="1" i="0">
                <a:solidFill>
                  <a:srgbClr val="FFFFFF"/>
                </a:solidFill>
                <a:latin typeface="Palatino Linotype"/>
                <a:cs typeface="Palatino Linotype"/>
              </a:defRPr>
            </a:lvl1pPr>
          </a:lstStyle>
          <a:p>
            <a:pPr lvl="0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2651512" y="2175455"/>
            <a:ext cx="5222488" cy="1797051"/>
          </a:xfr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3600" b="1" baseline="0">
                <a:solidFill>
                  <a:srgbClr val="1C353D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en-US" dirty="0" smtClean="0">
                <a:latin typeface="Arial"/>
                <a:cs typeface="Arial"/>
              </a:rPr>
              <a:t>Section 1 Header Here</a:t>
            </a:r>
          </a:p>
          <a:p>
            <a:pPr>
              <a:lnSpc>
                <a:spcPct val="140000"/>
              </a:lnSpc>
            </a:pPr>
            <a:r>
              <a:rPr lang="en-US" sz="2800" dirty="0" smtClean="0">
                <a:latin typeface="Microsoft Sans Serif"/>
                <a:cs typeface="Microsoft Sans Serif"/>
              </a:rPr>
              <a:t>Section 1 Sub Header Here</a:t>
            </a:r>
            <a:endParaRPr lang="en-US" sz="2800" dirty="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7908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0" y="944517"/>
            <a:ext cx="9144000" cy="0"/>
          </a:xfrm>
          <a:prstGeom prst="line">
            <a:avLst/>
          </a:prstGeom>
          <a:ln>
            <a:solidFill>
              <a:srgbClr val="FFBF3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7567" y="1028901"/>
            <a:ext cx="9144000" cy="0"/>
          </a:xfrm>
          <a:prstGeom prst="line">
            <a:avLst/>
          </a:prstGeom>
          <a:ln>
            <a:solidFill>
              <a:srgbClr val="FFBF3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 userDrawn="1"/>
        </p:nvSpPr>
        <p:spPr>
          <a:xfrm>
            <a:off x="0" y="6403974"/>
            <a:ext cx="9144000" cy="454025"/>
          </a:xfrm>
          <a:prstGeom prst="rect">
            <a:avLst/>
          </a:prstGeom>
          <a:solidFill>
            <a:srgbClr val="FFDF9B"/>
          </a:solidFill>
          <a:ln>
            <a:solidFill>
              <a:srgbClr val="FFBF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79892" y="1784245"/>
            <a:ext cx="7788275" cy="4605867"/>
          </a:xfrm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pPr lvl="0"/>
            <a:r>
              <a:rPr lang="en-US" dirty="0" smtClean="0"/>
              <a:t>Add Text, an Image, or Both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77840" y="6456364"/>
            <a:ext cx="1876283" cy="2901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th-TH" sz="1200" b="0" dirty="0" smtClean="0">
                <a:solidFill>
                  <a:schemeClr val="accent6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http://www.</a:t>
            </a:r>
            <a:r>
              <a:rPr lang="en-US" sz="1200" b="0" dirty="0" smtClean="0">
                <a:solidFill>
                  <a:schemeClr val="accent6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coach-air.net</a:t>
            </a:r>
            <a:endParaRPr lang="th-TH" sz="1200" b="0" dirty="0" smtClean="0">
              <a:solidFill>
                <a:schemeClr val="accent6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97025" y="6189989"/>
            <a:ext cx="580815" cy="593458"/>
            <a:chOff x="2659790" y="4517313"/>
            <a:chExt cx="580815" cy="593458"/>
          </a:xfrm>
        </p:grpSpPr>
        <p:sp>
          <p:nvSpPr>
            <p:cNvPr id="11" name="Oval 10"/>
            <p:cNvSpPr/>
            <p:nvPr/>
          </p:nvSpPr>
          <p:spPr>
            <a:xfrm>
              <a:off x="2843302" y="4714771"/>
              <a:ext cx="397303" cy="396000"/>
            </a:xfrm>
            <a:prstGeom prst="ellipse">
              <a:avLst/>
            </a:prstGeom>
            <a:solidFill>
              <a:srgbClr val="FFA206">
                <a:alpha val="50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0">
                <a:solidFill>
                  <a:srgbClr val="DE8900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2758080" y="4517313"/>
              <a:ext cx="397303" cy="396000"/>
            </a:xfrm>
            <a:prstGeom prst="ellipse">
              <a:avLst/>
            </a:prstGeom>
            <a:solidFill>
              <a:schemeClr val="accent1">
                <a:lumMod val="50000"/>
                <a:lumOff val="50000"/>
                <a:alpha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0">
                <a:solidFill>
                  <a:srgbClr val="DE8900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2659790" y="4714725"/>
              <a:ext cx="397303" cy="396000"/>
            </a:xfrm>
            <a:prstGeom prst="ellipse">
              <a:avLst/>
            </a:prstGeom>
            <a:solidFill>
              <a:srgbClr val="F583ED">
                <a:alpha val="50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0">
                <a:solidFill>
                  <a:srgbClr val="DE8900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062100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s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" y="6505104"/>
            <a:ext cx="9144001" cy="371073"/>
          </a:xfrm>
          <a:prstGeom prst="rect">
            <a:avLst/>
          </a:prstGeom>
          <a:solidFill>
            <a:srgbClr val="FFBF35">
              <a:alpha val="87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677840" y="6503662"/>
            <a:ext cx="1876283" cy="2901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th-TH" sz="1200" b="0" dirty="0" smtClean="0">
                <a:solidFill>
                  <a:schemeClr val="accent6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http://www.</a:t>
            </a:r>
            <a:r>
              <a:rPr lang="en-US" sz="1200" b="0" dirty="0" smtClean="0">
                <a:solidFill>
                  <a:schemeClr val="accent6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coach-air.net</a:t>
            </a:r>
            <a:endParaRPr lang="th-TH" sz="1200" b="0" dirty="0" smtClean="0">
              <a:solidFill>
                <a:schemeClr val="accent6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97025" y="6189989"/>
            <a:ext cx="580815" cy="593458"/>
            <a:chOff x="2659790" y="4517313"/>
            <a:chExt cx="580815" cy="593458"/>
          </a:xfrm>
        </p:grpSpPr>
        <p:sp>
          <p:nvSpPr>
            <p:cNvPr id="13" name="Oval 12"/>
            <p:cNvSpPr/>
            <p:nvPr/>
          </p:nvSpPr>
          <p:spPr>
            <a:xfrm>
              <a:off x="2843302" y="4714771"/>
              <a:ext cx="397303" cy="396000"/>
            </a:xfrm>
            <a:prstGeom prst="ellipse">
              <a:avLst/>
            </a:prstGeom>
            <a:solidFill>
              <a:srgbClr val="FFA206">
                <a:alpha val="50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0">
                <a:solidFill>
                  <a:srgbClr val="DE8900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2758080" y="4517313"/>
              <a:ext cx="397303" cy="396000"/>
            </a:xfrm>
            <a:prstGeom prst="ellipse">
              <a:avLst/>
            </a:prstGeom>
            <a:solidFill>
              <a:schemeClr val="accent1">
                <a:lumMod val="50000"/>
                <a:lumOff val="50000"/>
                <a:alpha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0">
                <a:solidFill>
                  <a:srgbClr val="DE8900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659790" y="4714725"/>
              <a:ext cx="397303" cy="396000"/>
            </a:xfrm>
            <a:prstGeom prst="ellipse">
              <a:avLst/>
            </a:prstGeom>
            <a:solidFill>
              <a:srgbClr val="F583ED">
                <a:alpha val="50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0">
                <a:solidFill>
                  <a:srgbClr val="DE8900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584893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Ligh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" y="2655354"/>
            <a:ext cx="9144000" cy="832849"/>
          </a:xfrm>
          <a:prstGeom prst="rect">
            <a:avLst/>
          </a:prstGeom>
          <a:solidFill>
            <a:srgbClr val="FFB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" y="1690565"/>
            <a:ext cx="9144000" cy="832849"/>
          </a:xfrm>
          <a:prstGeom prst="rect">
            <a:avLst/>
          </a:prstGeom>
          <a:solidFill>
            <a:srgbClr val="FFB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2651513" y="1576347"/>
            <a:ext cx="5174289" cy="1797051"/>
          </a:xfr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3600" b="1">
                <a:solidFill>
                  <a:srgbClr val="1C353D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en-US" dirty="0" smtClean="0">
                <a:latin typeface="Arial"/>
                <a:cs typeface="Arial"/>
              </a:rPr>
              <a:t>Section 2 Header Here</a:t>
            </a:r>
          </a:p>
          <a:p>
            <a:pPr>
              <a:lnSpc>
                <a:spcPct val="140000"/>
              </a:lnSpc>
            </a:pPr>
            <a:r>
              <a:rPr lang="en-US" sz="2800" dirty="0" smtClean="0">
                <a:latin typeface="Microsoft Sans Serif"/>
                <a:cs typeface="Microsoft Sans Serif"/>
              </a:rPr>
              <a:t>Section 2 Sub Header Here</a:t>
            </a:r>
            <a:endParaRPr lang="en-US" sz="2800" dirty="0">
              <a:latin typeface="Microsoft Sans Serif"/>
              <a:cs typeface="Microsoft Sans Serif"/>
            </a:endParaRP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9" hasCustomPrompt="1"/>
          </p:nvPr>
        </p:nvSpPr>
        <p:spPr>
          <a:xfrm>
            <a:off x="1230325" y="957748"/>
            <a:ext cx="1270492" cy="3022629"/>
          </a:xfrm>
        </p:spPr>
        <p:txBody>
          <a:bodyPr>
            <a:noAutofit/>
          </a:bodyPr>
          <a:lstStyle>
            <a:lvl1pPr marL="0" indent="0">
              <a:buNone/>
              <a:defRPr sz="13800" b="1" i="0">
                <a:solidFill>
                  <a:srgbClr val="1C353D"/>
                </a:solidFill>
                <a:latin typeface="Palatino Linotype"/>
                <a:cs typeface="Palatino Linotype"/>
              </a:defRPr>
            </a:lvl1pPr>
          </a:lstStyle>
          <a:p>
            <a:pPr lvl="0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530143" y="6319477"/>
            <a:ext cx="1876283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th-TH" sz="1200" b="0" dirty="0" smtClean="0">
                <a:solidFill>
                  <a:srgbClr val="DE89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http://www.</a:t>
            </a:r>
            <a:r>
              <a:rPr lang="en-US" sz="1200" b="0" dirty="0" smtClean="0">
                <a:solidFill>
                  <a:srgbClr val="DE89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coach-air.net</a:t>
            </a:r>
            <a:endParaRPr lang="th-TH" sz="1200" b="0" dirty="0" smtClean="0">
              <a:solidFill>
                <a:srgbClr val="DE89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8365482" y="6169006"/>
            <a:ext cx="580815" cy="593458"/>
            <a:chOff x="2659790" y="4517313"/>
            <a:chExt cx="580815" cy="593458"/>
          </a:xfrm>
        </p:grpSpPr>
        <p:sp>
          <p:nvSpPr>
            <p:cNvPr id="15" name="Oval 14"/>
            <p:cNvSpPr/>
            <p:nvPr/>
          </p:nvSpPr>
          <p:spPr>
            <a:xfrm>
              <a:off x="2843302" y="4714771"/>
              <a:ext cx="397303" cy="396000"/>
            </a:xfrm>
            <a:prstGeom prst="ellipse">
              <a:avLst/>
            </a:prstGeom>
            <a:solidFill>
              <a:srgbClr val="FFA206">
                <a:alpha val="50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0">
                <a:solidFill>
                  <a:srgbClr val="DE8900"/>
                </a:solidFill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2758080" y="4517313"/>
              <a:ext cx="397303" cy="396000"/>
            </a:xfrm>
            <a:prstGeom prst="ellipse">
              <a:avLst/>
            </a:prstGeom>
            <a:solidFill>
              <a:schemeClr val="accent1">
                <a:lumMod val="50000"/>
                <a:lumOff val="50000"/>
                <a:alpha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0">
                <a:solidFill>
                  <a:srgbClr val="DE8900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2659790" y="4714725"/>
              <a:ext cx="397303" cy="396000"/>
            </a:xfrm>
            <a:prstGeom prst="ellipse">
              <a:avLst/>
            </a:prstGeom>
            <a:solidFill>
              <a:srgbClr val="F583ED">
                <a:alpha val="50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0">
                <a:solidFill>
                  <a:srgbClr val="DE8900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565685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Statement">
    <p:bg>
      <p:bgPr>
        <a:solidFill>
          <a:srgbClr val="FFBF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297680" y="1669004"/>
            <a:ext cx="6790591" cy="2939547"/>
          </a:xfrm>
        </p:spPr>
        <p:txBody>
          <a:bodyPr>
            <a:noAutofit/>
          </a:bodyPr>
          <a:lstStyle>
            <a:lvl1pPr marL="0" indent="0">
              <a:buNone/>
              <a:defRPr sz="2800" baseline="0">
                <a:solidFill>
                  <a:schemeClr val="tx1">
                    <a:lumMod val="50000"/>
                  </a:schemeClr>
                </a:solidFill>
                <a:latin typeface="Helvetica"/>
                <a:cs typeface="Helvetica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Add a quote here. For large quotations, copy and paste them from the previous slide, or hit the quotation key in the textboxes to the left and right. 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422853" y="257323"/>
            <a:ext cx="776190" cy="1753636"/>
          </a:xfrm>
        </p:spPr>
        <p:txBody>
          <a:bodyPr>
            <a:noAutofit/>
          </a:bodyPr>
          <a:lstStyle>
            <a:lvl1pPr marL="0" indent="0">
              <a:buNone/>
              <a:defRPr sz="18700" b="1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lvl="0"/>
            <a:r>
              <a:rPr lang="en-US" dirty="0" smtClean="0"/>
              <a:t>“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5987983" y="2772709"/>
            <a:ext cx="776190" cy="1753636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BF35"/>
              </a:buClr>
              <a:buSzTx/>
              <a:buFont typeface="Arial"/>
              <a:buNone/>
              <a:tabLst/>
              <a:defRPr sz="18700" b="1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BF35"/>
              </a:buClr>
              <a:buSzTx/>
              <a:buFont typeface="Arial"/>
              <a:buNone/>
              <a:tabLst/>
              <a:defRPr/>
            </a:pPr>
            <a:r>
              <a:rPr lang="en-US" dirty="0" smtClean="0"/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058258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Poin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" y="-4727"/>
            <a:ext cx="449021" cy="6875464"/>
          </a:xfrm>
          <a:prstGeom prst="rect">
            <a:avLst/>
          </a:prstGeom>
          <a:solidFill>
            <a:srgbClr val="1C353D">
              <a:alpha val="86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 userDrawn="1"/>
        </p:nvSpPr>
        <p:spPr>
          <a:xfrm>
            <a:off x="445641" y="74260"/>
            <a:ext cx="8701144" cy="6846861"/>
          </a:xfrm>
          <a:custGeom>
            <a:avLst/>
            <a:gdLst>
              <a:gd name="connsiteX0" fmla="*/ 0 w 8701144"/>
              <a:gd name="connsiteY0" fmla="*/ 3475413 h 5135146"/>
              <a:gd name="connsiteX1" fmla="*/ 1693437 w 8701144"/>
              <a:gd name="connsiteY1" fmla="*/ 2929595 h 5135146"/>
              <a:gd name="connsiteX2" fmla="*/ 3420296 w 8701144"/>
              <a:gd name="connsiteY2" fmla="*/ 2083020 h 5135146"/>
              <a:gd name="connsiteX3" fmla="*/ 5158297 w 8701144"/>
              <a:gd name="connsiteY3" fmla="*/ 1715429 h 5135146"/>
              <a:gd name="connsiteX4" fmla="*/ 6929721 w 8701144"/>
              <a:gd name="connsiteY4" fmla="*/ 1180750 h 5135146"/>
              <a:gd name="connsiteX5" fmla="*/ 8701144 w 8701144"/>
              <a:gd name="connsiteY5" fmla="*/ 0 h 5135146"/>
              <a:gd name="connsiteX6" fmla="*/ 8701144 w 8701144"/>
              <a:gd name="connsiteY6" fmla="*/ 5135146 h 5135146"/>
              <a:gd name="connsiteX7" fmla="*/ 11141 w 8701144"/>
              <a:gd name="connsiteY7" fmla="*/ 5090589 h 5135146"/>
              <a:gd name="connsiteX8" fmla="*/ 0 w 8701144"/>
              <a:gd name="connsiteY8" fmla="*/ 3475413 h 5135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01144" h="5135146">
                <a:moveTo>
                  <a:pt x="0" y="3475413"/>
                </a:moveTo>
                <a:lnTo>
                  <a:pt x="1693437" y="2929595"/>
                </a:lnTo>
                <a:lnTo>
                  <a:pt x="3420296" y="2083020"/>
                </a:lnTo>
                <a:lnTo>
                  <a:pt x="5158297" y="1715429"/>
                </a:lnTo>
                <a:lnTo>
                  <a:pt x="6929721" y="1180750"/>
                </a:lnTo>
                <a:lnTo>
                  <a:pt x="8701144" y="0"/>
                </a:lnTo>
                <a:lnTo>
                  <a:pt x="8701144" y="5135146"/>
                </a:lnTo>
                <a:lnTo>
                  <a:pt x="11141" y="5090589"/>
                </a:lnTo>
                <a:cubicBezTo>
                  <a:pt x="7427" y="4552197"/>
                  <a:pt x="3714" y="4013805"/>
                  <a:pt x="0" y="3475413"/>
                </a:cubicBezTo>
                <a:close/>
              </a:path>
            </a:pathLst>
          </a:custGeom>
          <a:solidFill>
            <a:srgbClr val="FFDF9B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 flipH="1">
            <a:off x="449022" y="1114045"/>
            <a:ext cx="869497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H="1">
            <a:off x="478870" y="2327192"/>
            <a:ext cx="869497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 flipH="1">
            <a:off x="449022" y="3525491"/>
            <a:ext cx="869497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 flipH="1">
            <a:off x="478870" y="4679225"/>
            <a:ext cx="869497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 flipH="1">
            <a:off x="478870" y="5788407"/>
            <a:ext cx="869497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2139077" y="0"/>
            <a:ext cx="0" cy="6858000"/>
          </a:xfrm>
          <a:prstGeom prst="line">
            <a:avLst/>
          </a:prstGeom>
          <a:ln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3862363" y="10124"/>
            <a:ext cx="0" cy="6858000"/>
          </a:xfrm>
          <a:prstGeom prst="line">
            <a:avLst/>
          </a:prstGeom>
          <a:ln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5596788" y="-4728"/>
            <a:ext cx="0" cy="6858000"/>
          </a:xfrm>
          <a:prstGeom prst="line">
            <a:avLst/>
          </a:prstGeom>
          <a:ln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7375778" y="-4728"/>
            <a:ext cx="0" cy="6858000"/>
          </a:xfrm>
          <a:prstGeom prst="line">
            <a:avLst/>
          </a:prstGeom>
          <a:ln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78871" y="4159799"/>
            <a:ext cx="8728075" cy="1009149"/>
          </a:xfrm>
        </p:spPr>
        <p:txBody>
          <a:bodyPr>
            <a:noAutofit/>
          </a:bodyPr>
          <a:lstStyle>
            <a:lvl1pPr marL="0" indent="0" algn="ctr">
              <a:buNone/>
              <a:defRPr sz="5400" b="1" baseline="0"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DATA POINT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2439875" y="5168948"/>
            <a:ext cx="4668837" cy="905933"/>
          </a:xfrm>
        </p:spPr>
        <p:txBody>
          <a:bodyPr/>
          <a:lstStyle>
            <a:lvl1pPr marL="0" indent="0" algn="ctr">
              <a:buNone/>
              <a:defRPr baseline="0">
                <a:latin typeface="Microsoft Sans Serif"/>
                <a:cs typeface="Microsoft Sans Serif"/>
              </a:defRPr>
            </a:lvl1pPr>
          </a:lstStyle>
          <a:p>
            <a:pPr lvl="0"/>
            <a:r>
              <a:rPr lang="en-US" dirty="0" smtClean="0"/>
              <a:t>Describe the data point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575452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rgbClr val="FFBF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777014" y="2501736"/>
            <a:ext cx="7397555" cy="1488017"/>
          </a:xfrm>
        </p:spPr>
        <p:txBody>
          <a:bodyPr>
            <a:noAutofit/>
          </a:bodyPr>
          <a:lstStyle>
            <a:lvl1pPr marL="0" indent="0">
              <a:buNone/>
              <a:defRPr sz="6000" baseline="0">
                <a:latin typeface="Helvetica"/>
                <a:cs typeface="Helvetica"/>
              </a:defRPr>
            </a:lvl1pPr>
          </a:lstStyle>
          <a:p>
            <a:pPr lvl="0"/>
            <a:r>
              <a:rPr lang="en-US" dirty="0" smtClean="0"/>
              <a:t>ADD A THANK YOU!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26259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654288" cy="6858000"/>
          </a:xfrm>
          <a:prstGeom prst="rect">
            <a:avLst/>
          </a:prstGeom>
          <a:solidFill>
            <a:srgbClr val="FFDF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46075" y="461433"/>
            <a:ext cx="8432800" cy="108373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677840" y="6424832"/>
            <a:ext cx="1876283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th-TH" sz="1200" b="0" dirty="0" smtClean="0">
                <a:solidFill>
                  <a:srgbClr val="DE89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http://www.</a:t>
            </a:r>
            <a:r>
              <a:rPr lang="en-US" sz="1200" b="0" dirty="0" smtClean="0">
                <a:solidFill>
                  <a:srgbClr val="DE89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coach-air.net</a:t>
            </a:r>
            <a:endParaRPr lang="th-TH" sz="1200" b="0" dirty="0" smtClean="0">
              <a:solidFill>
                <a:srgbClr val="DE89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97025" y="6189989"/>
            <a:ext cx="580815" cy="593458"/>
            <a:chOff x="2659790" y="4517313"/>
            <a:chExt cx="580815" cy="593458"/>
          </a:xfrm>
        </p:grpSpPr>
        <p:sp>
          <p:nvSpPr>
            <p:cNvPr id="12" name="Oval 11"/>
            <p:cNvSpPr/>
            <p:nvPr/>
          </p:nvSpPr>
          <p:spPr>
            <a:xfrm>
              <a:off x="2843302" y="4714771"/>
              <a:ext cx="397303" cy="396000"/>
            </a:xfrm>
            <a:prstGeom prst="ellipse">
              <a:avLst/>
            </a:prstGeom>
            <a:solidFill>
              <a:srgbClr val="FFA206">
                <a:alpha val="50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0">
                <a:solidFill>
                  <a:srgbClr val="DE8900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2758080" y="4517313"/>
              <a:ext cx="397303" cy="396000"/>
            </a:xfrm>
            <a:prstGeom prst="ellipse">
              <a:avLst/>
            </a:prstGeom>
            <a:solidFill>
              <a:schemeClr val="accent1">
                <a:lumMod val="50000"/>
                <a:lumOff val="50000"/>
                <a:alpha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0">
                <a:solidFill>
                  <a:srgbClr val="DE8900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2659790" y="4714725"/>
              <a:ext cx="397303" cy="396000"/>
            </a:xfrm>
            <a:prstGeom prst="ellipse">
              <a:avLst/>
            </a:prstGeom>
            <a:solidFill>
              <a:srgbClr val="F583ED">
                <a:alpha val="50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0">
                <a:solidFill>
                  <a:srgbClr val="DE8900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0267605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677840" y="6424832"/>
            <a:ext cx="1876283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th-TH" sz="1200" b="0" dirty="0" smtClean="0">
                <a:solidFill>
                  <a:srgbClr val="DE89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http://www.</a:t>
            </a:r>
            <a:r>
              <a:rPr lang="en-US" sz="1200" b="0" dirty="0" smtClean="0">
                <a:solidFill>
                  <a:srgbClr val="DE89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coach-air.net</a:t>
            </a:r>
            <a:endParaRPr lang="th-TH" sz="1200" b="0" dirty="0" smtClean="0">
              <a:solidFill>
                <a:srgbClr val="DE89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97025" y="6189989"/>
            <a:ext cx="580815" cy="593458"/>
            <a:chOff x="2659790" y="4517313"/>
            <a:chExt cx="580815" cy="593458"/>
          </a:xfrm>
        </p:grpSpPr>
        <p:sp>
          <p:nvSpPr>
            <p:cNvPr id="9" name="Oval 8"/>
            <p:cNvSpPr/>
            <p:nvPr/>
          </p:nvSpPr>
          <p:spPr>
            <a:xfrm>
              <a:off x="2843302" y="4714771"/>
              <a:ext cx="397303" cy="396000"/>
            </a:xfrm>
            <a:prstGeom prst="ellipse">
              <a:avLst/>
            </a:prstGeom>
            <a:solidFill>
              <a:srgbClr val="FFA206">
                <a:alpha val="50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0">
                <a:solidFill>
                  <a:srgbClr val="DE8900"/>
                </a:solidFill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2758080" y="4517313"/>
              <a:ext cx="397303" cy="396000"/>
            </a:xfrm>
            <a:prstGeom prst="ellipse">
              <a:avLst/>
            </a:prstGeom>
            <a:solidFill>
              <a:schemeClr val="accent1">
                <a:lumMod val="50000"/>
                <a:lumOff val="50000"/>
                <a:alpha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0">
                <a:solidFill>
                  <a:srgbClr val="DE8900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2659790" y="4714725"/>
              <a:ext cx="397303" cy="396000"/>
            </a:xfrm>
            <a:prstGeom prst="ellipse">
              <a:avLst/>
            </a:prstGeom>
            <a:solidFill>
              <a:srgbClr val="F583ED">
                <a:alpha val="50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0">
                <a:solidFill>
                  <a:srgbClr val="DE8900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ngsana New" pitchFamily="18" charset="-34"/>
                <a:cs typeface="Angsana New" pitchFamily="18" charset="-34"/>
              </a:defRPr>
            </a:lvl1pPr>
          </a:lstStyle>
          <a:p>
            <a:r>
              <a:rPr lang="th-TH" dirty="0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E0D6C-1A02-428D-BEE0-2AC18FD863F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58012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63" r:id="rId2"/>
    <p:sldLayoutId id="2147483787" r:id="rId3"/>
    <p:sldLayoutId id="2147483747" r:id="rId4"/>
    <p:sldLayoutId id="2147483790" r:id="rId5"/>
    <p:sldLayoutId id="2147483760" r:id="rId6"/>
    <p:sldLayoutId id="2147483788" r:id="rId7"/>
    <p:sldLayoutId id="2147483758" r:id="rId8"/>
    <p:sldLayoutId id="2147483789" r:id="rId9"/>
    <p:sldLayoutId id="2147483764" r:id="rId10"/>
    <p:sldLayoutId id="2147483791" r:id="rId11"/>
    <p:sldLayoutId id="2147483793" r:id="rId12"/>
    <p:sldLayoutId id="2147483795" r:id="rId13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4000" b="1" i="0" kern="0" baseline="0">
          <a:solidFill>
            <a:schemeClr val="tx1">
              <a:lumMod val="75000"/>
            </a:schemeClr>
          </a:solidFill>
          <a:latin typeface="Angsana New" pitchFamily="18" charset="-34"/>
          <a:ea typeface="+mj-ea"/>
          <a:cs typeface="Angsana New" pitchFamily="18" charset="-34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FBF35"/>
        </a:buClr>
        <a:buFont typeface="Arial"/>
        <a:buChar char="•"/>
        <a:defRPr sz="4000" b="0" i="0" kern="1200">
          <a:solidFill>
            <a:schemeClr val="tx1">
              <a:lumMod val="50000"/>
            </a:schemeClr>
          </a:solidFill>
          <a:latin typeface="Angsana New" pitchFamily="18" charset="-34"/>
          <a:ea typeface="+mn-ea"/>
          <a:cs typeface="Angsana New" pitchFamily="18" charset="-34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FFBF35"/>
        </a:buClr>
        <a:buFont typeface="Arial" panose="020B0604020202020204" pitchFamily="34" charset="0"/>
        <a:buChar char="•"/>
        <a:defRPr sz="3200" b="0" i="0" kern="1200">
          <a:solidFill>
            <a:schemeClr val="tx1">
              <a:lumMod val="50000"/>
            </a:schemeClr>
          </a:solidFill>
          <a:latin typeface="Angsana New" pitchFamily="18" charset="-34"/>
          <a:ea typeface="+mn-ea"/>
          <a:cs typeface="Angsana New" pitchFamily="18" charset="-34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FFBF35"/>
        </a:buClr>
        <a:buFont typeface="Arial"/>
        <a:buChar char="•"/>
        <a:defRPr sz="3200" b="0" i="0" kern="1200">
          <a:solidFill>
            <a:schemeClr val="tx1">
              <a:lumMod val="50000"/>
            </a:schemeClr>
          </a:solidFill>
          <a:latin typeface="Angsana New" pitchFamily="18" charset="-34"/>
          <a:ea typeface="+mn-ea"/>
          <a:cs typeface="Angsana New" pitchFamily="18" charset="-34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FFBF35"/>
        </a:buClr>
        <a:buFont typeface="Arial" panose="020B0604020202020204" pitchFamily="34" charset="0"/>
        <a:buChar char="•"/>
        <a:defRPr sz="2800" b="0" i="0" kern="1200">
          <a:solidFill>
            <a:schemeClr val="tx1">
              <a:lumMod val="50000"/>
            </a:schemeClr>
          </a:solidFill>
          <a:latin typeface="Angsana New" pitchFamily="18" charset="-34"/>
          <a:ea typeface="+mn-ea"/>
          <a:cs typeface="Angsana New" pitchFamily="18" charset="-34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FFBF35"/>
        </a:buClr>
        <a:buFont typeface="Arial" panose="020B0604020202020204" pitchFamily="34" charset="0"/>
        <a:buChar char="•"/>
        <a:defRPr sz="2800" b="0" i="0" kern="1200">
          <a:solidFill>
            <a:schemeClr val="tx1">
              <a:lumMod val="50000"/>
            </a:schemeClr>
          </a:solidFill>
          <a:latin typeface="Angsana New" pitchFamily="18" charset="-34"/>
          <a:ea typeface="+mn-ea"/>
          <a:cs typeface="Angsana New" pitchFamily="18" charset="-34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18" Type="http://schemas.microsoft.com/office/2007/relationships/diagramDrawing" Target="../diagrams/drawing3.xml"/><Relationship Id="rId26" Type="http://schemas.openxmlformats.org/officeDocument/2006/relationships/diagramQuickStyle" Target="../diagrams/quickStyle5.xml"/><Relationship Id="rId3" Type="http://schemas.openxmlformats.org/officeDocument/2006/relationships/image" Target="../media/image4.png"/><Relationship Id="rId21" Type="http://schemas.openxmlformats.org/officeDocument/2006/relationships/diagramQuickStyle" Target="../diagrams/quickStyle4.xml"/><Relationship Id="rId34" Type="http://schemas.openxmlformats.org/officeDocument/2006/relationships/image" Target="../media/image5.jpe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17" Type="http://schemas.openxmlformats.org/officeDocument/2006/relationships/diagramColors" Target="../diagrams/colors3.xml"/><Relationship Id="rId25" Type="http://schemas.openxmlformats.org/officeDocument/2006/relationships/diagramLayout" Target="../diagrams/layout5.xml"/><Relationship Id="rId33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6" Type="http://schemas.openxmlformats.org/officeDocument/2006/relationships/diagramQuickStyle" Target="../diagrams/quickStyle3.xml"/><Relationship Id="rId20" Type="http://schemas.openxmlformats.org/officeDocument/2006/relationships/diagramLayout" Target="../diagrams/layout4.xml"/><Relationship Id="rId29" Type="http://schemas.openxmlformats.org/officeDocument/2006/relationships/diagramData" Target="../diagrams/data6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24" Type="http://schemas.openxmlformats.org/officeDocument/2006/relationships/diagramData" Target="../diagrams/data5.xml"/><Relationship Id="rId32" Type="http://schemas.openxmlformats.org/officeDocument/2006/relationships/diagramColors" Target="../diagrams/colors6.xml"/><Relationship Id="rId5" Type="http://schemas.openxmlformats.org/officeDocument/2006/relationships/diagramLayout" Target="../diagrams/layout1.xml"/><Relationship Id="rId15" Type="http://schemas.openxmlformats.org/officeDocument/2006/relationships/diagramLayout" Target="../diagrams/layout3.xml"/><Relationship Id="rId23" Type="http://schemas.microsoft.com/office/2007/relationships/diagramDrawing" Target="../diagrams/drawing4.xml"/><Relationship Id="rId28" Type="http://schemas.microsoft.com/office/2007/relationships/diagramDrawing" Target="../diagrams/drawing5.xml"/><Relationship Id="rId10" Type="http://schemas.openxmlformats.org/officeDocument/2006/relationships/diagramLayout" Target="../diagrams/layout2.xml"/><Relationship Id="rId19" Type="http://schemas.openxmlformats.org/officeDocument/2006/relationships/diagramData" Target="../diagrams/data4.xml"/><Relationship Id="rId31" Type="http://schemas.openxmlformats.org/officeDocument/2006/relationships/diagramQuickStyle" Target="../diagrams/quickStyle6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diagramData" Target="../diagrams/data3.xml"/><Relationship Id="rId22" Type="http://schemas.openxmlformats.org/officeDocument/2006/relationships/diagramColors" Target="../diagrams/colors4.xml"/><Relationship Id="rId27" Type="http://schemas.openxmlformats.org/officeDocument/2006/relationships/diagramColors" Target="../diagrams/colors5.xml"/><Relationship Id="rId30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2210078" y="4013139"/>
            <a:ext cx="5174289" cy="179705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h-TH" sz="3500" spc="300" dirty="0" smtClean="0">
                <a:solidFill>
                  <a:srgbClr val="193631"/>
                </a:solidFill>
                <a:latin typeface="Angsana New" pitchFamily="18" charset="-34"/>
                <a:cs typeface="Angsana New" pitchFamily="18" charset="-34"/>
              </a:rPr>
              <a:t>อาจารย์ </a:t>
            </a:r>
            <a:r>
              <a:rPr lang="th-TH" sz="3500" spc="300" dirty="0" err="1" smtClean="0">
                <a:solidFill>
                  <a:srgbClr val="193631"/>
                </a:solidFill>
                <a:latin typeface="Angsana New" pitchFamily="18" charset="-34"/>
                <a:cs typeface="Angsana New" pitchFamily="18" charset="-34"/>
              </a:rPr>
              <a:t>ณัฏฐา</a:t>
            </a:r>
            <a:r>
              <a:rPr lang="th-TH" sz="3500" spc="300" dirty="0" smtClean="0">
                <a:solidFill>
                  <a:srgbClr val="193631"/>
                </a:solidFill>
                <a:latin typeface="Angsana New" pitchFamily="18" charset="-34"/>
                <a:cs typeface="Angsana New" pitchFamily="18" charset="-34"/>
              </a:rPr>
              <a:t> วงศ์</a:t>
            </a:r>
            <a:r>
              <a:rPr lang="th-TH" sz="3500" spc="300" dirty="0" err="1" smtClean="0">
                <a:solidFill>
                  <a:srgbClr val="193631"/>
                </a:solidFill>
                <a:latin typeface="Angsana New" pitchFamily="18" charset="-34"/>
                <a:cs typeface="Angsana New" pitchFamily="18" charset="-34"/>
              </a:rPr>
              <a:t>รัตนพิบูลย์</a:t>
            </a:r>
            <a:endParaRPr lang="th-TH" sz="3500" spc="300" dirty="0" smtClean="0">
              <a:solidFill>
                <a:srgbClr val="193631"/>
              </a:solidFill>
              <a:latin typeface="Angsana New" pitchFamily="18" charset="-34"/>
              <a:cs typeface="Angsana New" pitchFamily="18" charset="-34"/>
            </a:endParaRPr>
          </a:p>
          <a:p>
            <a:pPr marL="0" indent="0" algn="ctr">
              <a:buNone/>
            </a:pPr>
            <a:r>
              <a:rPr lang="en-US" sz="3000" spc="300" dirty="0" smtClean="0">
                <a:solidFill>
                  <a:srgbClr val="193631"/>
                </a:solidFill>
                <a:latin typeface="Angsana New" pitchFamily="18" charset="-34"/>
                <a:cs typeface="Angsana New" pitchFamily="18" charset="-34"/>
              </a:rPr>
              <a:t>Coach &amp; Professional Trainer</a:t>
            </a:r>
            <a:endParaRPr lang="en-US" sz="3000" spc="300" dirty="0">
              <a:solidFill>
                <a:srgbClr val="19363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1874790" y="1828817"/>
            <a:ext cx="5517316" cy="567525"/>
          </a:xfrm>
        </p:spPr>
        <p:txBody>
          <a:bodyPr/>
          <a:lstStyle/>
          <a:p>
            <a:pPr marL="0" indent="0" algn="ctr">
              <a:buNone/>
            </a:pPr>
            <a:r>
              <a:rPr lang="th-TH" sz="3200" spc="300" dirty="0" smtClean="0">
                <a:solidFill>
                  <a:srgbClr val="193631"/>
                </a:solidFill>
                <a:latin typeface="Informal Roman" pitchFamily="66" charset="0"/>
                <a:cs typeface="Microsoft Sans Serif"/>
              </a:rPr>
              <a:t>การพัฒนาทักษะการนำเสนอ</a:t>
            </a:r>
            <a:endParaRPr lang="en-US" sz="3200" spc="300" dirty="0">
              <a:solidFill>
                <a:srgbClr val="193631"/>
              </a:solidFill>
              <a:latin typeface="Informal Roman" pitchFamily="66" charset="0"/>
              <a:cs typeface="Microsoft Sans Serif"/>
            </a:endParaRP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4294967295"/>
          </p:nvPr>
        </p:nvSpPr>
        <p:spPr>
          <a:xfrm>
            <a:off x="1164100" y="2759231"/>
            <a:ext cx="7505700" cy="115887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000" dirty="0" smtClean="0">
                <a:solidFill>
                  <a:srgbClr val="193631"/>
                </a:solidFill>
                <a:latin typeface="Arial"/>
                <a:cs typeface="Arial"/>
              </a:rPr>
              <a:t>Presentation Skill Development</a:t>
            </a:r>
            <a:endParaRPr lang="en-US" sz="4000" dirty="0">
              <a:solidFill>
                <a:srgbClr val="193631"/>
              </a:solidFill>
              <a:latin typeface="Arial"/>
              <a:cs typeface="Arial"/>
            </a:endParaRP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4294967295"/>
          </p:nvPr>
        </p:nvSpPr>
        <p:spPr>
          <a:xfrm>
            <a:off x="938116" y="3694409"/>
            <a:ext cx="7505700" cy="76358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h-TH" sz="2800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โดย</a:t>
            </a:r>
            <a:endParaRPr lang="en-US" sz="4000" dirty="0">
              <a:solidFill>
                <a:srgbClr val="FF0000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6181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751304" y="1254043"/>
            <a:ext cx="5878562" cy="4079579"/>
          </a:xfrm>
        </p:spPr>
        <p:txBody>
          <a:bodyPr/>
          <a:lstStyle/>
          <a:p>
            <a:pPr algn="ctr"/>
            <a:r>
              <a:rPr lang="th-TH" sz="4400" b="1" i="1" dirty="0" smtClean="0">
                <a:solidFill>
                  <a:srgbClr val="112025"/>
                </a:solidFill>
                <a:latin typeface="AngsanaUPC" pitchFamily="18" charset="-34"/>
                <a:cs typeface="AngsanaUPC" pitchFamily="18" charset="-34"/>
              </a:rPr>
              <a:t>การนำเสนอที่ดี คือ การพูด การสื่อความหมาย การโน้มน้าว จิตใจให้ผู้ฟังเข้าใจ คล้อยตาม และลงมือทำตามที่นำเสนอ  ด้วยความเต็มใจ ประทับใจและมองเห็นประโยชน์</a:t>
            </a:r>
            <a:endParaRPr lang="en-US" sz="4400" dirty="0">
              <a:solidFill>
                <a:srgbClr val="112025"/>
              </a:solidFill>
              <a:latin typeface="Arial"/>
              <a:cs typeface="Arial"/>
            </a:endParaRPr>
          </a:p>
        </p:txBody>
      </p:sp>
      <p:sp>
        <p:nvSpPr>
          <p:cNvPr id="5" name="Text Placeholder 1"/>
          <p:cNvSpPr txBox="1">
            <a:spLocks/>
          </p:cNvSpPr>
          <p:nvPr/>
        </p:nvSpPr>
        <p:spPr>
          <a:xfrm>
            <a:off x="909217" y="-63333"/>
            <a:ext cx="1014587" cy="32582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rgbClr val="E5425D"/>
              </a:buClr>
              <a:buFont typeface="Arial"/>
              <a:buNone/>
              <a:defRPr sz="6000" b="0" i="0" kern="1200">
                <a:solidFill>
                  <a:schemeClr val="bg1"/>
                </a:solidFill>
                <a:latin typeface="Franklin Gothic Book"/>
                <a:ea typeface="+mn-ea"/>
                <a:cs typeface="Verdana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Clr>
                <a:srgbClr val="E5425D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Baskerville"/>
                <a:ea typeface="+mn-ea"/>
                <a:cs typeface="Verdana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Clr>
                <a:srgbClr val="E5425D"/>
              </a:buClr>
              <a:buFont typeface="Arial"/>
              <a:buNone/>
              <a:defRPr sz="2400" b="0" i="0" kern="1200">
                <a:solidFill>
                  <a:schemeClr val="bg1"/>
                </a:solidFill>
                <a:latin typeface="Baskerville"/>
                <a:ea typeface="+mn-ea"/>
                <a:cs typeface="Verdana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Clr>
                <a:srgbClr val="E5425D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Baskerville"/>
                <a:ea typeface="+mn-ea"/>
                <a:cs typeface="Verdana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Clr>
                <a:srgbClr val="E5425D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Baskerville"/>
                <a:ea typeface="+mn-ea"/>
                <a:cs typeface="Verdan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0" b="1" dirty="0" smtClean="0">
                <a:latin typeface="Microsoft Sans Serif"/>
                <a:cs typeface="Microsoft Sans Serif"/>
              </a:rPr>
              <a:t>“</a:t>
            </a:r>
            <a:endParaRPr lang="en-US" sz="18000" b="1" dirty="0">
              <a:latin typeface="Microsoft Sans Serif"/>
              <a:cs typeface="Microsoft Sans Serif"/>
            </a:endParaRPr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 rot="10800000">
            <a:off x="6697740" y="3548262"/>
            <a:ext cx="1080599" cy="24671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rgbClr val="E5425D"/>
              </a:buClr>
              <a:buFont typeface="Arial"/>
              <a:buNone/>
              <a:defRPr sz="6000" b="0" i="0" kern="1200">
                <a:solidFill>
                  <a:schemeClr val="bg1"/>
                </a:solidFill>
                <a:latin typeface="Franklin Gothic Book"/>
                <a:ea typeface="+mn-ea"/>
                <a:cs typeface="Verdana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Clr>
                <a:srgbClr val="E5425D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Baskerville"/>
                <a:ea typeface="+mn-ea"/>
                <a:cs typeface="Verdana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Clr>
                <a:srgbClr val="E5425D"/>
              </a:buClr>
              <a:buFont typeface="Arial"/>
              <a:buNone/>
              <a:defRPr sz="2400" b="0" i="0" kern="1200">
                <a:solidFill>
                  <a:schemeClr val="bg1"/>
                </a:solidFill>
                <a:latin typeface="Baskerville"/>
                <a:ea typeface="+mn-ea"/>
                <a:cs typeface="Verdana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Clr>
                <a:srgbClr val="E5425D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Baskerville"/>
                <a:ea typeface="+mn-ea"/>
                <a:cs typeface="Verdana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Clr>
                <a:srgbClr val="E5425D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Baskerville"/>
                <a:ea typeface="+mn-ea"/>
                <a:cs typeface="Verdan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0" b="1" dirty="0" smtClean="0">
                <a:latin typeface="Microsoft Sans Serif"/>
                <a:cs typeface="Microsoft Sans Serif"/>
              </a:rPr>
              <a:t>“</a:t>
            </a:r>
            <a:endParaRPr lang="en-US" sz="18000" b="1" dirty="0">
              <a:latin typeface="Microsoft Sans Serif"/>
              <a:cs typeface="Microsoft Sans Serif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9940" y="5723730"/>
            <a:ext cx="70301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th-TH" sz="4000" b="1" normalizeH="1" dirty="0" smtClean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th-TH" sz="4000" normalizeH="1" dirty="0" smtClean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การ</a:t>
            </a:r>
            <a:r>
              <a:rPr lang="th-TH" sz="4000" normalizeH="1" dirty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นำเสนอ ก็คือ </a:t>
            </a:r>
            <a:r>
              <a:rPr lang="th-TH" sz="4800" b="1" normalizeH="1" dirty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“การให้” </a:t>
            </a:r>
            <a:r>
              <a:rPr lang="th-TH" sz="4000" normalizeH="1" dirty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ชนิดหนึ่ง</a:t>
            </a:r>
            <a:r>
              <a:rPr lang="th-TH" sz="4000" normalizeH="1" dirty="0" smtClean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นั่นเอง </a:t>
            </a:r>
            <a:endParaRPr lang="en-US" sz="4000" b="1" normalizeH="1" dirty="0">
              <a:solidFill>
                <a:schemeClr val="bg1"/>
              </a:solidFill>
              <a:latin typeface="AngsanaUPC" pitchFamily="18" charset="-34"/>
              <a:cs typeface="AngsanaUPC" pitchFamily="18" charset="-34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37039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รูปภาพ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638"/>
          <a:stretch>
            <a:fillRect/>
          </a:stretch>
        </p:blipFill>
        <p:spPr bwMode="auto">
          <a:xfrm>
            <a:off x="5284519" y="1639614"/>
            <a:ext cx="3847601" cy="486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870173"/>
            <a:ext cx="8207375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th-TH" sz="4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คุณจะทำอย่างไรเพื่อให้ผู้ฟัง...</a:t>
            </a:r>
            <a:endParaRPr lang="en-US" sz="4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10243" name="TextBox 5"/>
          <p:cNvSpPr txBox="1">
            <a:spLocks noChangeArrowheads="1"/>
          </p:cNvSpPr>
          <p:nvPr/>
        </p:nvSpPr>
        <p:spPr bwMode="auto">
          <a:xfrm>
            <a:off x="412023" y="2350889"/>
            <a:ext cx="6696075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71500" indent="-571500">
              <a:buClr>
                <a:srgbClr val="CC0000"/>
              </a:buClr>
              <a:buSzPct val="70000"/>
              <a:buFont typeface="Wingdings" pitchFamily="2" charset="2"/>
              <a:buChar char="«"/>
            </a:pPr>
            <a:r>
              <a:rPr lang="th-TH" sz="4000" b="1" u="sng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เข้าใจ</a:t>
            </a:r>
            <a:r>
              <a:rPr lang="th-TH" sz="40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 อย่างที่คุณต้องการให้เขาเข้าใจ</a:t>
            </a:r>
          </a:p>
          <a:p>
            <a:pPr marL="571500" indent="-571500">
              <a:buClr>
                <a:srgbClr val="CC0000"/>
              </a:buClr>
              <a:buSzPct val="70000"/>
              <a:buFont typeface="Wingdings" pitchFamily="2" charset="2"/>
              <a:buChar char="«"/>
            </a:pPr>
            <a:r>
              <a:rPr lang="th-TH" sz="4000" b="1" u="sng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มองเห็น</a:t>
            </a:r>
            <a:r>
              <a:rPr lang="th-TH" sz="40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 อย่างที่คุณต้องการให้เขาเห็น</a:t>
            </a:r>
          </a:p>
          <a:p>
            <a:pPr marL="571500" indent="-571500">
              <a:buClr>
                <a:srgbClr val="CC0000"/>
              </a:buClr>
              <a:buSzPct val="70000"/>
              <a:buFont typeface="Wingdings" pitchFamily="2" charset="2"/>
              <a:buChar char="«"/>
            </a:pPr>
            <a:r>
              <a:rPr lang="th-TH" sz="4000" b="1" u="sng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เชื่อ</a:t>
            </a:r>
            <a:r>
              <a:rPr lang="th-TH" sz="40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 อย่างที่คุณต้องการให้เขาเชื่อ</a:t>
            </a:r>
          </a:p>
          <a:p>
            <a:pPr marL="571500" indent="-571500">
              <a:buClr>
                <a:srgbClr val="CC0000"/>
              </a:buClr>
              <a:buSzPct val="70000"/>
              <a:buFont typeface="Wingdings" pitchFamily="2" charset="2"/>
              <a:buChar char="«"/>
            </a:pPr>
            <a:r>
              <a:rPr lang="th-TH" sz="4000" b="1" u="sng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ลงมือทำ </a:t>
            </a:r>
            <a:r>
              <a:rPr lang="th-TH" sz="40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อย่างที่คุณต้องการให้</a:t>
            </a:r>
            <a:r>
              <a:rPr lang="th-TH" sz="4000" dirty="0" smtClean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เขาปฏิบัติ</a:t>
            </a:r>
            <a:endParaRPr lang="en-US" sz="4000" dirty="0">
              <a:solidFill>
                <a:srgbClr val="002060"/>
              </a:solidFill>
              <a:latin typeface="AngsanaUPC" pitchFamily="18" charset="-34"/>
              <a:cs typeface="AngsanaUPC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24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699544"/>
            <a:ext cx="3011416" cy="3547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16298" y="189193"/>
            <a:ext cx="8207375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th-TH" sz="4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องค์ประกอบที่สำคัญของการนำเสนอ</a:t>
            </a:r>
            <a:endParaRPr lang="en-US" sz="4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2790502" y="1699544"/>
            <a:ext cx="640079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71500" indent="-398463">
              <a:buClr>
                <a:srgbClr val="FF0066"/>
              </a:buClr>
              <a:buSzPct val="70000"/>
              <a:buFont typeface="Wingdings 3" pitchFamily="18" charset="2"/>
              <a:buChar char="}"/>
            </a:pPr>
            <a:r>
              <a:rPr lang="th-TH" sz="36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การให้ความสำคัญที่</a:t>
            </a:r>
            <a:r>
              <a:rPr lang="th-TH" sz="3600" b="1" u="sng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ผู้ฟัง</a:t>
            </a:r>
          </a:p>
          <a:p>
            <a:pPr marL="571500" indent="-398463">
              <a:buClr>
                <a:srgbClr val="FF0066"/>
              </a:buClr>
              <a:buSzPct val="70000"/>
              <a:buFont typeface="Wingdings 3" pitchFamily="18" charset="2"/>
              <a:buChar char="}"/>
            </a:pPr>
            <a:r>
              <a:rPr lang="th-TH" sz="36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การ</a:t>
            </a:r>
            <a:r>
              <a:rPr lang="th-TH" sz="3600" dirty="0" smtClean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นำเสนอ</a:t>
            </a:r>
            <a:r>
              <a:rPr lang="th-TH" sz="3600" b="1" u="sng" dirty="0" smtClean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เนื้อหา</a:t>
            </a:r>
            <a:r>
              <a:rPr lang="th-TH" sz="3600" dirty="0" smtClean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ที่</a:t>
            </a:r>
            <a:r>
              <a:rPr lang="th-TH" sz="36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ชัดเจนแม่นยำ</a:t>
            </a:r>
          </a:p>
          <a:p>
            <a:pPr marL="571500" indent="-398463">
              <a:buClr>
                <a:srgbClr val="FF0066"/>
              </a:buClr>
              <a:buSzPct val="70000"/>
              <a:buFont typeface="Wingdings 3" pitchFamily="18" charset="2"/>
              <a:buChar char="}"/>
            </a:pPr>
            <a:r>
              <a:rPr lang="th-TH" sz="3600" dirty="0" smtClean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ใช้</a:t>
            </a:r>
            <a:r>
              <a:rPr lang="th-TH" sz="3600" b="1" u="sng" dirty="0" smtClean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สื่อการ</a:t>
            </a:r>
            <a:r>
              <a:rPr lang="th-TH" sz="3600" b="1" u="sng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นำเสนอ</a:t>
            </a:r>
            <a:r>
              <a:rPr lang="th-TH" sz="36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ที่เหมาะสม</a:t>
            </a:r>
          </a:p>
          <a:p>
            <a:pPr marL="571500" indent="-398463">
              <a:buClr>
                <a:srgbClr val="FF0066"/>
              </a:buClr>
              <a:buSzPct val="70000"/>
              <a:buFont typeface="Wingdings 3" pitchFamily="18" charset="2"/>
              <a:buChar char="}"/>
            </a:pPr>
            <a:r>
              <a:rPr lang="th-TH" sz="3600" b="1" u="sng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เทคนิค</a:t>
            </a:r>
            <a:r>
              <a:rPr lang="th-TH" sz="36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การ</a:t>
            </a:r>
            <a:r>
              <a:rPr lang="th-TH" sz="3600" dirty="0" smtClean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นำเสนอที่</a:t>
            </a:r>
            <a:r>
              <a:rPr lang="th-TH" sz="36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สอดคล้องกับ</a:t>
            </a:r>
            <a:r>
              <a:rPr lang="th-TH" sz="3600" b="1" u="sng" dirty="0" smtClean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เป้าหมาย</a:t>
            </a:r>
            <a:endParaRPr lang="th-TH" sz="3600" b="1" u="sng" dirty="0">
              <a:solidFill>
                <a:srgbClr val="002060"/>
              </a:solidFill>
              <a:latin typeface="AngsanaUPC" pitchFamily="18" charset="-34"/>
              <a:cs typeface="AngsanaUPC" pitchFamily="18" charset="-34"/>
            </a:endParaRPr>
          </a:p>
          <a:p>
            <a:pPr marL="571500" indent="-398463">
              <a:buClr>
                <a:srgbClr val="FF0066"/>
              </a:buClr>
              <a:buSzPct val="70000"/>
              <a:buFont typeface="Wingdings 3" pitchFamily="18" charset="2"/>
              <a:buChar char="}"/>
            </a:pPr>
            <a:r>
              <a:rPr lang="th-TH" sz="3600" b="1" u="sng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การจูงใจ</a:t>
            </a:r>
            <a:r>
              <a:rPr lang="th-TH" sz="36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ให้ผู้ฟังคล้อยตามแนวความคิด</a:t>
            </a:r>
            <a:endParaRPr lang="en-US" sz="3600" dirty="0">
              <a:solidFill>
                <a:srgbClr val="002060"/>
              </a:solidFill>
              <a:latin typeface="AngsanaUPC" pitchFamily="18" charset="-34"/>
              <a:cs typeface="AngsanaUPC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18601"/>
            <a:ext cx="9144000" cy="1521577"/>
          </a:xfrm>
          <a:prstGeom prst="rect">
            <a:avLst/>
          </a:prstGeom>
          <a:solidFill>
            <a:srgbClr val="FFB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468314" y="317042"/>
            <a:ext cx="8207375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th-TH" sz="4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การให้ความสำคัญที่ผู้ฟัง</a:t>
            </a:r>
            <a:endParaRPr lang="en-US" sz="4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1507" name="TextBox 3"/>
          <p:cNvSpPr txBox="1">
            <a:spLocks noChangeArrowheads="1"/>
          </p:cNvSpPr>
          <p:nvPr/>
        </p:nvSpPr>
        <p:spPr bwMode="auto">
          <a:xfrm>
            <a:off x="247597" y="1473195"/>
            <a:ext cx="540997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93700" indent="-393700">
              <a:buClr>
                <a:srgbClr val="00B0F0"/>
              </a:buClr>
              <a:buSzPct val="80000"/>
              <a:buFont typeface="Wingdings" pitchFamily="2" charset="2"/>
              <a:buChar char="§"/>
            </a:pPr>
            <a:r>
              <a:rPr lang="th-TH" sz="36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ผู้ฟังคือใคร</a:t>
            </a:r>
            <a:r>
              <a:rPr lang="en-US" sz="36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?</a:t>
            </a:r>
          </a:p>
          <a:p>
            <a:pPr marL="393700" indent="-393700">
              <a:buClr>
                <a:srgbClr val="00B0F0"/>
              </a:buClr>
              <a:buSzPct val="80000"/>
              <a:buFont typeface="Wingdings" pitchFamily="2" charset="2"/>
              <a:buChar char="§"/>
            </a:pPr>
            <a:r>
              <a:rPr lang="th-TH" sz="36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ผู้ฟังต้องการอะไร</a:t>
            </a:r>
            <a:r>
              <a:rPr lang="en-US" sz="36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?</a:t>
            </a:r>
          </a:p>
          <a:p>
            <a:pPr marL="393700" indent="-393700">
              <a:buClr>
                <a:srgbClr val="00B0F0"/>
              </a:buClr>
              <a:buSzPct val="80000"/>
              <a:buFont typeface="Wingdings" pitchFamily="2" charset="2"/>
              <a:buChar char="§"/>
            </a:pPr>
            <a:r>
              <a:rPr lang="th-TH" sz="36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ผู้ฟังคาดหวังผลลัพธ์อย่างไร</a:t>
            </a:r>
            <a:r>
              <a:rPr lang="en-US" sz="36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?</a:t>
            </a:r>
          </a:p>
          <a:p>
            <a:pPr marL="393700" indent="-393700">
              <a:buClr>
                <a:srgbClr val="00B0F0"/>
              </a:buClr>
              <a:buSzPct val="80000"/>
              <a:buFont typeface="Wingdings" pitchFamily="2" charset="2"/>
              <a:buChar char="§"/>
            </a:pPr>
            <a:r>
              <a:rPr lang="th-TH" sz="36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ผู้ฟังเหมาะสมกับวิธีการอย่างไร</a:t>
            </a:r>
            <a:r>
              <a:rPr lang="en-US" sz="36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?</a:t>
            </a:r>
          </a:p>
          <a:p>
            <a:pPr marL="393700" indent="-393700">
              <a:buClr>
                <a:srgbClr val="00B0F0"/>
              </a:buClr>
              <a:buSzPct val="80000"/>
              <a:buFont typeface="Wingdings" pitchFamily="2" charset="2"/>
              <a:buChar char="§"/>
            </a:pPr>
            <a:r>
              <a:rPr lang="th-TH" sz="36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ผู้ฟังควรได้ประโยชน์ในเรื่องอะไร</a:t>
            </a:r>
          </a:p>
        </p:txBody>
      </p:sp>
      <p:sp>
        <p:nvSpPr>
          <p:cNvPr id="21508" name="TextBox 4"/>
          <p:cNvSpPr txBox="1">
            <a:spLocks noChangeArrowheads="1"/>
          </p:cNvSpPr>
          <p:nvPr/>
        </p:nvSpPr>
        <p:spPr bwMode="auto">
          <a:xfrm>
            <a:off x="2039209" y="5816221"/>
            <a:ext cx="59918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h-TH" sz="4000" b="1" dirty="0">
                <a:latin typeface="AngsanaUPC" pitchFamily="18" charset="-34"/>
                <a:cs typeface="AngsanaUPC" pitchFamily="18" charset="-34"/>
              </a:rPr>
              <a:t>“คำถามที่ควรเตรียมตัวก่อนนำเสนอ”</a:t>
            </a:r>
          </a:p>
        </p:txBody>
      </p:sp>
      <p:pic>
        <p:nvPicPr>
          <p:cNvPr id="5" name="Picture 4" descr="dv195405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7424" y="1702676"/>
            <a:ext cx="3696577" cy="3615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1507" grpId="0" uiExpand="1" build="p"/>
      <p:bldP spid="2150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6842" y="2029541"/>
            <a:ext cx="783214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  <a:buFont typeface="Courier New" pitchFamily="49" charset="0"/>
              <a:buChar char="o"/>
            </a:pP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 ข้อมูลสำหรับใคร </a:t>
            </a:r>
            <a:r>
              <a:rPr lang="en-US" sz="4000" dirty="0" smtClean="0">
                <a:latin typeface="Angsana New" pitchFamily="18" charset="-34"/>
                <a:cs typeface="Angsana New" pitchFamily="18" charset="-34"/>
              </a:rPr>
              <a:t>?</a:t>
            </a:r>
          </a:p>
          <a:p>
            <a:pPr>
              <a:buClr>
                <a:srgbClr val="FF0000"/>
              </a:buClr>
              <a:buFont typeface="Courier New" pitchFamily="49" charset="0"/>
              <a:buChar char="o"/>
            </a:pP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 ข้อมูลเพื่อวัตถุประสงค์ใด </a:t>
            </a:r>
            <a:r>
              <a:rPr lang="en-US" sz="4000" dirty="0" smtClean="0">
                <a:latin typeface="Angsana New" pitchFamily="18" charset="-34"/>
                <a:cs typeface="Angsana New" pitchFamily="18" charset="-34"/>
              </a:rPr>
              <a:t>?</a:t>
            </a:r>
          </a:p>
          <a:p>
            <a:pPr>
              <a:buClr>
                <a:srgbClr val="FF0000"/>
              </a:buClr>
              <a:buFont typeface="Courier New" pitchFamily="49" charset="0"/>
              <a:buChar char="o"/>
            </a:pP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 ประเด็นสำคัญของเนื้อหาคืออะไร</a:t>
            </a:r>
            <a:r>
              <a:rPr lang="en-US" sz="4000" dirty="0" smtClean="0">
                <a:latin typeface="Angsana New" pitchFamily="18" charset="-34"/>
                <a:cs typeface="Angsana New" pitchFamily="18" charset="-34"/>
              </a:rPr>
              <a:t> ?</a:t>
            </a:r>
          </a:p>
          <a:p>
            <a:pPr>
              <a:buClr>
                <a:srgbClr val="FF0000"/>
              </a:buClr>
              <a:buFont typeface="Courier New" pitchFamily="49" charset="0"/>
              <a:buChar char="o"/>
            </a:pP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 ใช้สื่อแบบไหนในการนำเสนอ </a:t>
            </a:r>
            <a:r>
              <a:rPr lang="en-US" sz="4000" dirty="0" smtClean="0">
                <a:latin typeface="Angsana New" pitchFamily="18" charset="-34"/>
                <a:cs typeface="Angsana New" pitchFamily="18" charset="-34"/>
              </a:rPr>
              <a:t>? </a:t>
            </a:r>
            <a:endParaRPr lang="th-TH" sz="4000" dirty="0" smtClean="0">
              <a:latin typeface="Angsana New" pitchFamily="18" charset="-34"/>
              <a:cs typeface="Angsana New" pitchFamily="18" charset="-34"/>
            </a:endParaRPr>
          </a:p>
          <a:p>
            <a:pPr>
              <a:buClr>
                <a:srgbClr val="FF0000"/>
              </a:buClr>
              <a:buFont typeface="Courier New" pitchFamily="49" charset="0"/>
              <a:buChar char="o"/>
            </a:pP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 แสดงผลข้อมูลแบบไหน</a:t>
            </a:r>
            <a:r>
              <a:rPr lang="en-US" sz="4000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เพื่อให้ได้ตามวัตถุประสงค์ </a:t>
            </a:r>
            <a:r>
              <a:rPr lang="en-US" sz="4000" dirty="0" smtClean="0">
                <a:latin typeface="Angsana New" pitchFamily="18" charset="-34"/>
                <a:cs typeface="Angsana New" pitchFamily="18" charset="-34"/>
              </a:rPr>
              <a:t>?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89860" y="488045"/>
            <a:ext cx="4096987" cy="830997"/>
          </a:xfrm>
          <a:prstGeom prst="rect">
            <a:avLst/>
          </a:prstGeom>
          <a:solidFill>
            <a:schemeClr val="accent3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4800" b="1" dirty="0" smtClean="0">
                <a:solidFill>
                  <a:schemeClr val="tx1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ประเภทข้อมูลนำเสนอ</a:t>
            </a:r>
            <a:endParaRPr lang="en-US" sz="4800" b="1" dirty="0" smtClean="0">
              <a:solidFill>
                <a:schemeClr val="tx1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31664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8328" y="272449"/>
            <a:ext cx="53387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th-TH" sz="4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แผนภาพประเภทต่างๆ </a:t>
            </a:r>
            <a:endParaRPr lang="en-US" sz="4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227078" y="1434919"/>
            <a:ext cx="4226171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57188" indent="-298450" eaLnBrk="1" hangingPunct="1">
              <a:buClr>
                <a:srgbClr val="FF0066"/>
              </a:buClr>
              <a:buSzPct val="65000"/>
              <a:buFont typeface="Wingdings 2" pitchFamily="18" charset="2"/>
              <a:buChar char="c"/>
              <a:defRPr/>
            </a:pPr>
            <a:r>
              <a:rPr lang="th-TH" sz="3600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ประเภทรูปทรงเรขาคณิต, สัญลักษณ์ </a:t>
            </a:r>
          </a:p>
          <a:p>
            <a:pPr marL="357188" indent="-298450" eaLnBrk="1" hangingPunct="1">
              <a:buClr>
                <a:srgbClr val="FF0066"/>
              </a:buClr>
              <a:buSzPct val="65000"/>
              <a:buFont typeface="Wingdings 2" pitchFamily="18" charset="2"/>
              <a:buChar char="c"/>
              <a:defRPr/>
            </a:pPr>
            <a:r>
              <a:rPr lang="th-TH" sz="3600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ประเภทตาราง </a:t>
            </a:r>
          </a:p>
          <a:p>
            <a:pPr marL="357188" indent="-298450" eaLnBrk="1" hangingPunct="1">
              <a:buClr>
                <a:srgbClr val="FF0066"/>
              </a:buClr>
              <a:buSzPct val="65000"/>
              <a:buFont typeface="Wingdings 2" pitchFamily="18" charset="2"/>
              <a:buChar char="c"/>
              <a:defRPr/>
            </a:pPr>
            <a:r>
              <a:rPr lang="th-TH" sz="3600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ประเภทกราฟ</a:t>
            </a:r>
          </a:p>
          <a:p>
            <a:pPr marL="357188" indent="-298450" eaLnBrk="1" hangingPunct="1">
              <a:buClr>
                <a:srgbClr val="FF0066"/>
              </a:buClr>
              <a:buSzPct val="65000"/>
              <a:buFont typeface="Wingdings 2" pitchFamily="18" charset="2"/>
              <a:buChar char="c"/>
              <a:defRPr/>
            </a:pPr>
            <a:r>
              <a:rPr lang="th-TH" sz="3600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ประเภทภาพจริง(ภาพถ่าย)</a:t>
            </a:r>
          </a:p>
          <a:p>
            <a:pPr marL="357188" indent="-298450" eaLnBrk="1" hangingPunct="1">
              <a:buClr>
                <a:srgbClr val="FF0066"/>
              </a:buClr>
              <a:buSzPct val="65000"/>
              <a:buFont typeface="Wingdings 2" pitchFamily="18" charset="2"/>
              <a:buChar char="c"/>
              <a:defRPr/>
            </a:pPr>
            <a:r>
              <a:rPr lang="th-TH" sz="3600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ประเภท เคลื่อนไหว/ภาพผสม</a:t>
            </a:r>
            <a:endParaRPr lang="en-US" sz="3600" dirty="0" smtClean="0">
              <a:solidFill>
                <a:srgbClr val="002060"/>
              </a:solidFill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3990705" y="634841"/>
            <a:ext cx="4911158" cy="6029211"/>
            <a:chOff x="3990705" y="634841"/>
            <a:chExt cx="4911158" cy="6029211"/>
          </a:xfrm>
        </p:grpSpPr>
        <p:pic>
          <p:nvPicPr>
            <p:cNvPr id="9" name="Picture 2" descr="http://th.static.z-dn.net/files/d3b/31b330805ec68b3707a4841aa1c14e20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386451" y="4984093"/>
              <a:ext cx="1515412" cy="1310627"/>
            </a:xfrm>
            <a:prstGeom prst="rect">
              <a:avLst/>
            </a:prstGeom>
            <a:noFill/>
          </p:spPr>
        </p:pic>
        <p:sp>
          <p:nvSpPr>
            <p:cNvPr id="10" name="TextBox 9"/>
            <p:cNvSpPr txBox="1"/>
            <p:nvPr/>
          </p:nvSpPr>
          <p:spPr>
            <a:xfrm>
              <a:off x="6775936" y="6294720"/>
              <a:ext cx="9076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u="sng" dirty="0" smtClean="0">
                  <a:latin typeface="Angsana New" pitchFamily="18" charset="-34"/>
                  <a:cs typeface="Angsana New" pitchFamily="18" charset="-34"/>
                </a:rPr>
                <a:t>แสดงข้อมูล</a:t>
              </a:r>
              <a:endParaRPr lang="th-TH" u="sng" dirty="0">
                <a:latin typeface="Angsana New" pitchFamily="18" charset="-34"/>
                <a:cs typeface="Angsana New" pitchFamily="18" charset="-34"/>
              </a:endParaRPr>
            </a:p>
          </p:txBody>
        </p:sp>
        <p:graphicFrame>
          <p:nvGraphicFramePr>
            <p:cNvPr id="11" name="Diagram 10"/>
            <p:cNvGraphicFramePr/>
            <p:nvPr/>
          </p:nvGraphicFramePr>
          <p:xfrm>
            <a:off x="5297407" y="2549239"/>
            <a:ext cx="1554656" cy="133003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graphicFrame>
          <p:nvGraphicFramePr>
            <p:cNvPr id="12" name="Diagram 11"/>
            <p:cNvGraphicFramePr/>
            <p:nvPr/>
          </p:nvGraphicFramePr>
          <p:xfrm>
            <a:off x="7386451" y="1131309"/>
            <a:ext cx="1505220" cy="124035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9" r:lo="rId10" r:qs="rId11" r:cs="rId12"/>
            </a:graphicData>
          </a:graphic>
        </p:graphicFrame>
        <p:graphicFrame>
          <p:nvGraphicFramePr>
            <p:cNvPr id="13" name="Diagram 12"/>
            <p:cNvGraphicFramePr/>
            <p:nvPr/>
          </p:nvGraphicFramePr>
          <p:xfrm>
            <a:off x="5114627" y="1063950"/>
            <a:ext cx="1905022" cy="108736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4" r:lo="rId15" r:qs="rId16" r:cs="rId17"/>
            </a:graphicData>
          </a:graphic>
        </p:graphicFrame>
        <p:sp>
          <p:nvSpPr>
            <p:cNvPr id="14" name="TextBox 13"/>
            <p:cNvSpPr txBox="1"/>
            <p:nvPr/>
          </p:nvSpPr>
          <p:spPr>
            <a:xfrm>
              <a:off x="5114627" y="634841"/>
              <a:ext cx="26757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Clr>
                  <a:srgbClr val="FF0000"/>
                </a:buClr>
                <a:buFont typeface="Wingdings" pitchFamily="2" charset="2"/>
                <a:buChar char="§"/>
              </a:pPr>
              <a:r>
                <a:rPr lang="th-TH" sz="2400" b="1" dirty="0" smtClean="0">
                  <a:latin typeface="Angsana New" pitchFamily="18" charset="-34"/>
                  <a:cs typeface="Angsana New" pitchFamily="18" charset="-34"/>
                </a:rPr>
                <a:t> กรอบความคิดเชิงนามธรรม</a:t>
              </a:r>
              <a:endParaRPr lang="th-TH" sz="2400" b="1" dirty="0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599532" y="1914739"/>
              <a:ext cx="10518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u="sng" dirty="0" smtClean="0">
                  <a:latin typeface="Angsana New" pitchFamily="18" charset="-34"/>
                  <a:cs typeface="Angsana New" pitchFamily="18" charset="-34"/>
                </a:rPr>
                <a:t>แสดงการไหล</a:t>
              </a:r>
              <a:endParaRPr lang="th-TH" u="sng" dirty="0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628230" y="2355411"/>
              <a:ext cx="11753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u="sng" dirty="0" smtClean="0">
                  <a:latin typeface="Angsana New" pitchFamily="18" charset="-34"/>
                  <a:cs typeface="Angsana New" pitchFamily="18" charset="-34"/>
                </a:rPr>
                <a:t>แสดงโครงสร้าง</a:t>
              </a:r>
              <a:endParaRPr lang="th-TH" u="sng" dirty="0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788485" y="3640616"/>
              <a:ext cx="11047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u="sng" dirty="0" smtClean="0">
                  <a:latin typeface="Angsana New" pitchFamily="18" charset="-34"/>
                  <a:cs typeface="Angsana New" pitchFamily="18" charset="-34"/>
                </a:rPr>
                <a:t>แสดงกลุ่มก้อน</a:t>
              </a:r>
              <a:endParaRPr lang="th-TH" u="sng" dirty="0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898099" y="3573040"/>
              <a:ext cx="8018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u="sng" dirty="0" smtClean="0">
                  <a:latin typeface="Angsana New" pitchFamily="18" charset="-34"/>
                  <a:cs typeface="Angsana New" pitchFamily="18" charset="-34"/>
                </a:rPr>
                <a:t>แสดงรัศมี</a:t>
              </a:r>
              <a:endParaRPr lang="th-TH" u="sng" dirty="0">
                <a:latin typeface="Angsana New" pitchFamily="18" charset="-34"/>
                <a:cs typeface="Angsana New" pitchFamily="18" charset="-34"/>
              </a:endParaRPr>
            </a:p>
          </p:txBody>
        </p:sp>
        <p:graphicFrame>
          <p:nvGraphicFramePr>
            <p:cNvPr id="19" name="Diagram 18"/>
            <p:cNvGraphicFramePr/>
            <p:nvPr/>
          </p:nvGraphicFramePr>
          <p:xfrm>
            <a:off x="6947076" y="2758052"/>
            <a:ext cx="1124196" cy="157820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9" r:lo="rId20" r:qs="rId21" r:cs="rId22"/>
            </a:graphicData>
          </a:graphic>
        </p:graphicFrame>
        <p:sp>
          <p:nvSpPr>
            <p:cNvPr id="20" name="TextBox 19"/>
            <p:cNvSpPr txBox="1"/>
            <p:nvPr/>
          </p:nvSpPr>
          <p:spPr>
            <a:xfrm>
              <a:off x="4972618" y="4288760"/>
              <a:ext cx="25555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Clr>
                  <a:srgbClr val="FF0000"/>
                </a:buClr>
                <a:buFont typeface="Wingdings" pitchFamily="2" charset="2"/>
                <a:buChar char="§"/>
              </a:pPr>
              <a:r>
                <a:rPr lang="th-TH" sz="2400" b="1" dirty="0" smtClean="0">
                  <a:latin typeface="Angsana New" pitchFamily="18" charset="-34"/>
                  <a:cs typeface="Angsana New" pitchFamily="18" charset="-34"/>
                </a:rPr>
                <a:t> กรอบความคิดเชิงรูปธรรม</a:t>
              </a:r>
              <a:endParaRPr lang="th-TH" sz="2400" b="1" dirty="0">
                <a:latin typeface="Angsana New" pitchFamily="18" charset="-34"/>
                <a:cs typeface="Angsana New" pitchFamily="18" charset="-34"/>
              </a:endParaRPr>
            </a:p>
          </p:txBody>
        </p:sp>
        <p:graphicFrame>
          <p:nvGraphicFramePr>
            <p:cNvPr id="21" name="Diagram 20"/>
            <p:cNvGraphicFramePr/>
            <p:nvPr/>
          </p:nvGraphicFramePr>
          <p:xfrm>
            <a:off x="3990705" y="4983480"/>
            <a:ext cx="1195449" cy="118652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4" r:lo="rId25" r:qs="rId26" r:cs="rId27"/>
            </a:graphicData>
          </a:graphic>
        </p:graphicFrame>
        <p:graphicFrame>
          <p:nvGraphicFramePr>
            <p:cNvPr id="22" name="Diagram 21"/>
            <p:cNvGraphicFramePr/>
            <p:nvPr/>
          </p:nvGraphicFramePr>
          <p:xfrm>
            <a:off x="4818022" y="5014531"/>
            <a:ext cx="1456706" cy="118652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9" r:lo="rId30" r:qs="rId31" r:cs="rId32"/>
            </a:graphicData>
          </a:graphic>
        </p:graphicFrame>
        <p:sp>
          <p:nvSpPr>
            <p:cNvPr id="23" name="TextBox 22"/>
            <p:cNvSpPr txBox="1"/>
            <p:nvPr/>
          </p:nvSpPr>
          <p:spPr>
            <a:xfrm>
              <a:off x="4260298" y="6201051"/>
              <a:ext cx="1598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u="sng" dirty="0" smtClean="0">
                  <a:latin typeface="Angsana New" pitchFamily="18" charset="-34"/>
                  <a:cs typeface="Angsana New" pitchFamily="18" charset="-34"/>
                </a:rPr>
                <a:t>แทนรูปภาพเสมือนจริง</a:t>
              </a:r>
              <a:endParaRPr lang="th-TH" u="sng" dirty="0">
                <a:latin typeface="Angsana New" pitchFamily="18" charset="-34"/>
                <a:cs typeface="Angsana New" pitchFamily="18" charset="-34"/>
              </a:endParaRPr>
            </a:p>
          </p:txBody>
        </p:sp>
        <p:pic>
          <p:nvPicPr>
            <p:cNvPr id="24" name="รูปภาพ 1"/>
            <p:cNvPicPr>
              <a:picLocks noChangeAspect="1"/>
            </p:cNvPicPr>
            <p:nvPr/>
          </p:nvPicPr>
          <p:blipFill>
            <a:blip r:embed="rId3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942228" y="4904312"/>
              <a:ext cx="1562148" cy="1562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8328" y="193619"/>
            <a:ext cx="53387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th-TH" sz="4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การนำเสนอด้วยแผนภาพต่างๆ </a:t>
            </a:r>
            <a:endParaRPr lang="en-US" sz="4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326976" y="1583989"/>
            <a:ext cx="859630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57188" indent="-298450" eaLnBrk="1" hangingPunct="1">
              <a:buClr>
                <a:srgbClr val="FF0066"/>
              </a:buClr>
              <a:buSzPct val="65000"/>
              <a:buFont typeface="Arial" pitchFamily="34" charset="0"/>
              <a:buChar char="•"/>
              <a:defRPr/>
            </a:pPr>
            <a:r>
              <a:rPr lang="th-TH" sz="4000" dirty="0" smtClean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เพื่อการเปรียบเทียบ แนวโน้ม (ตาราง , กราฟ) </a:t>
            </a:r>
          </a:p>
          <a:p>
            <a:pPr marL="357188" indent="-298450" eaLnBrk="1" hangingPunct="1">
              <a:buClr>
                <a:srgbClr val="FF0066"/>
              </a:buClr>
              <a:buSzPct val="65000"/>
              <a:buFont typeface="Arial" pitchFamily="34" charset="0"/>
              <a:buChar char="•"/>
              <a:defRPr/>
            </a:pPr>
            <a:r>
              <a:rPr lang="th-TH" sz="4000" dirty="0" smtClean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เพื่อดึงดูดความสนใจ  (ภาพเคลื่อนไหว/ สื่อผสม ภาพจริง)</a:t>
            </a:r>
          </a:p>
          <a:p>
            <a:pPr marL="357188" indent="-298450" eaLnBrk="1" hangingPunct="1">
              <a:buClr>
                <a:srgbClr val="FF0066"/>
              </a:buClr>
              <a:buSzPct val="65000"/>
              <a:buFont typeface="Arial" pitchFamily="34" charset="0"/>
              <a:buChar char="•"/>
              <a:defRPr/>
            </a:pPr>
            <a:r>
              <a:rPr lang="th-TH" sz="4000" dirty="0" smtClean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เพื่อสร้างความเข้าใจ (เชื่อมโยง, การไหล (</a:t>
            </a:r>
            <a:r>
              <a:rPr lang="en-US" sz="4000" dirty="0" smtClean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Flow, Process</a:t>
            </a:r>
            <a:r>
              <a:rPr lang="th-TH" sz="4000" dirty="0" smtClean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))</a:t>
            </a:r>
          </a:p>
          <a:p>
            <a:pPr marL="357188" indent="-298450" eaLnBrk="1" hangingPunct="1">
              <a:buClr>
                <a:srgbClr val="FF0066"/>
              </a:buClr>
              <a:buSzPct val="65000"/>
              <a:buFont typeface="Arial" pitchFamily="34" charset="0"/>
              <a:buChar char="•"/>
              <a:defRPr/>
            </a:pPr>
            <a:r>
              <a:rPr lang="th-TH" sz="4000" dirty="0" smtClean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เพื่อสร้างความรับรู้ (ทุกประเภท)</a:t>
            </a:r>
          </a:p>
          <a:p>
            <a:pPr marL="357188" indent="-298450" eaLnBrk="1" hangingPunct="1">
              <a:buClr>
                <a:srgbClr val="FF0066"/>
              </a:buClr>
              <a:buSzPct val="65000"/>
              <a:buFont typeface="Arial" pitchFamily="34" charset="0"/>
              <a:buChar char="•"/>
              <a:defRPr/>
            </a:pPr>
            <a:r>
              <a:rPr lang="th-TH" sz="4000" dirty="0" smtClean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เพื่อช่วยในการจดจำ จัดกลุ่มข้อมูล (</a:t>
            </a:r>
            <a:r>
              <a:rPr lang="en-US" sz="4000" dirty="0" err="1" smtClean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MindMap</a:t>
            </a:r>
            <a:r>
              <a:rPr lang="th-TH" sz="4000" dirty="0" smtClean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)</a:t>
            </a:r>
            <a:endParaRPr lang="en-US" sz="4000" dirty="0" smtClean="0">
              <a:solidFill>
                <a:srgbClr val="002060"/>
              </a:solidFill>
              <a:latin typeface="AngsanaUPC" pitchFamily="18" charset="-34"/>
              <a:cs typeface="AngsanaUPC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6213" y="465474"/>
            <a:ext cx="8207375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th-TH" sz="4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หลักการใช้สื่อประกอบการนำเสนอ</a:t>
            </a:r>
            <a:endParaRPr lang="en-US" sz="4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itchFamily="18" charset="-34"/>
              <a:cs typeface="AngsanaUPC" pitchFamily="18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0888" y="5076496"/>
            <a:ext cx="7632700" cy="1721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1116015" y="1536257"/>
            <a:ext cx="7246936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71500" indent="-571500">
              <a:buClr>
                <a:srgbClr val="7030A0"/>
              </a:buClr>
              <a:buSzPct val="65000"/>
              <a:buFont typeface="Wingdings 2" pitchFamily="18" charset="2"/>
              <a:buChar char="Ù"/>
            </a:pPr>
            <a:r>
              <a:rPr lang="th-TH" sz="40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มีความเหมาะสมกับสภาพแวดล้อม</a:t>
            </a:r>
          </a:p>
          <a:p>
            <a:pPr marL="571500" indent="-571500">
              <a:buClr>
                <a:srgbClr val="7030A0"/>
              </a:buClr>
              <a:buSzPct val="65000"/>
              <a:buFont typeface="Wingdings 2" pitchFamily="18" charset="2"/>
              <a:buChar char="Ù"/>
            </a:pPr>
            <a:r>
              <a:rPr lang="th-TH" sz="40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พร้อมเสริมให้เนื้อหาสาระเด่นชัดมากขึ้น</a:t>
            </a:r>
          </a:p>
          <a:p>
            <a:pPr marL="571500" indent="-571500">
              <a:buClr>
                <a:srgbClr val="7030A0"/>
              </a:buClr>
              <a:buSzPct val="65000"/>
              <a:buFont typeface="Wingdings 2" pitchFamily="18" charset="2"/>
              <a:buChar char="Ù"/>
            </a:pPr>
            <a:r>
              <a:rPr lang="th-TH" sz="40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กระตุ้นให้ผู้ฟังเกิดความตื่นตัวตลอดเวลา</a:t>
            </a:r>
          </a:p>
          <a:p>
            <a:pPr marL="571500" indent="-571500">
              <a:buClr>
                <a:srgbClr val="7030A0"/>
              </a:buClr>
              <a:buSzPct val="65000"/>
              <a:buFont typeface="Wingdings 2" pitchFamily="18" charset="2"/>
              <a:buChar char="Ù"/>
            </a:pPr>
            <a:r>
              <a:rPr lang="th-TH" sz="40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สอดคล้องกับจุดประสงค์ของการนำเสนอ</a:t>
            </a:r>
          </a:p>
          <a:p>
            <a:pPr marL="571500" indent="-571500">
              <a:buClr>
                <a:srgbClr val="7030A0"/>
              </a:buClr>
              <a:buSzPct val="65000"/>
              <a:buFont typeface="Wingdings 2" pitchFamily="18" charset="2"/>
              <a:buChar char="Ù"/>
            </a:pPr>
            <a:r>
              <a:rPr lang="th-TH" sz="40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การให้ความสำคัญกับผู้ฟังเป็นหลัก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 txBox="1">
            <a:spLocks/>
          </p:cNvSpPr>
          <p:nvPr/>
        </p:nvSpPr>
        <p:spPr>
          <a:xfrm>
            <a:off x="930134" y="2152822"/>
            <a:ext cx="7556454" cy="3990685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E5425D"/>
              </a:buClr>
              <a:buFont typeface="Arial"/>
              <a:buChar char="•"/>
              <a:defRPr sz="3200" b="0" i="0" kern="1200">
                <a:solidFill>
                  <a:schemeClr val="tx1">
                    <a:lumMod val="50000"/>
                  </a:schemeClr>
                </a:solidFill>
                <a:latin typeface="Baskerville"/>
                <a:ea typeface="+mn-ea"/>
                <a:cs typeface="Verdan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E5425D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1">
                    <a:lumMod val="50000"/>
                  </a:schemeClr>
                </a:solidFill>
                <a:latin typeface="Baskerville"/>
                <a:ea typeface="+mn-ea"/>
                <a:cs typeface="Verdan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E5425D"/>
              </a:buClr>
              <a:buFont typeface="Arial"/>
              <a:buChar char="•"/>
              <a:defRPr sz="2400" b="0" i="0" kern="1200">
                <a:solidFill>
                  <a:schemeClr val="tx1">
                    <a:lumMod val="50000"/>
                  </a:schemeClr>
                </a:solidFill>
                <a:latin typeface="Baskerville"/>
                <a:ea typeface="+mn-ea"/>
                <a:cs typeface="Verdan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E5425D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50000"/>
                  </a:schemeClr>
                </a:solidFill>
                <a:latin typeface="Baskerville"/>
                <a:ea typeface="+mn-ea"/>
                <a:cs typeface="Verdan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E5425D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50000"/>
                  </a:schemeClr>
                </a:solidFill>
                <a:latin typeface="Baskerville"/>
                <a:ea typeface="+mn-ea"/>
                <a:cs typeface="Verdan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6575" indent="-536575">
              <a:buClr>
                <a:srgbClr val="FF0000"/>
              </a:buClr>
              <a:buSzPct val="60000"/>
              <a:buNone/>
            </a:pPr>
            <a:endParaRPr lang="th-TH" sz="2400" dirty="0" smtClean="0">
              <a:latin typeface="AngsanaUPC" pitchFamily="18" charset="-34"/>
              <a:cs typeface="AngsanaUPC" pitchFamily="18" charset="-34"/>
            </a:endParaRPr>
          </a:p>
          <a:p>
            <a:pPr marL="273050" indent="-273050">
              <a:spcBef>
                <a:spcPts val="0"/>
              </a:spcBef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4000" dirty="0" smtClean="0">
                <a:latin typeface="AngsanaUPC" pitchFamily="18" charset="-34"/>
                <a:cs typeface="AngsanaUPC" pitchFamily="18" charset="-34"/>
              </a:rPr>
              <a:t>หัวข้อ/เรื่อง ที่ต้องการนำเสนอ</a:t>
            </a:r>
          </a:p>
          <a:p>
            <a:pPr marL="273050" indent="-273050">
              <a:spcBef>
                <a:spcPts val="0"/>
              </a:spcBef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4000" dirty="0" smtClean="0">
                <a:latin typeface="AngsanaUPC" pitchFamily="18" charset="-34"/>
                <a:cs typeface="AngsanaUPC" pitchFamily="18" charset="-34"/>
              </a:rPr>
              <a:t>กำหนด กลุ่มผู้ฟัง</a:t>
            </a:r>
          </a:p>
          <a:p>
            <a:pPr marL="273050" indent="-273050">
              <a:spcBef>
                <a:spcPts val="0"/>
              </a:spcBef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4000" dirty="0" smtClean="0">
                <a:latin typeface="AngsanaUPC" pitchFamily="18" charset="-34"/>
                <a:cs typeface="AngsanaUPC" pitchFamily="18" charset="-34"/>
              </a:rPr>
              <a:t>วัตถุประสงค์ในการนำเสนอครั้งนี้</a:t>
            </a:r>
          </a:p>
          <a:p>
            <a:pPr marL="273050" indent="-273050">
              <a:spcBef>
                <a:spcPts val="0"/>
              </a:spcBef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4000" dirty="0" smtClean="0">
                <a:latin typeface="AngsanaUPC" pitchFamily="18" charset="-34"/>
                <a:cs typeface="AngsanaUPC" pitchFamily="18" charset="-34"/>
              </a:rPr>
              <a:t>เนื้อหาคร่าวๆ</a:t>
            </a:r>
          </a:p>
          <a:p>
            <a:pPr marL="273050" indent="-273050">
              <a:spcBef>
                <a:spcPts val="0"/>
              </a:spcBef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4000" dirty="0" smtClean="0">
                <a:latin typeface="AngsanaUPC" pitchFamily="18" charset="-34"/>
                <a:cs typeface="AngsanaUPC" pitchFamily="18" charset="-34"/>
              </a:rPr>
              <a:t>รูปแบบในการนำเสนอ </a:t>
            </a:r>
            <a:endParaRPr lang="en-US" sz="2800" dirty="0" smtClean="0">
              <a:latin typeface="Angsana New" pitchFamily="18" charset="-34"/>
              <a:cs typeface="Angsana New" pitchFamily="18" charset="-34"/>
            </a:endParaRPr>
          </a:p>
          <a:p>
            <a:pPr marL="0" indent="0">
              <a:buNone/>
            </a:pPr>
            <a:endParaRPr lang="en-US" sz="20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38883" y="1444937"/>
            <a:ext cx="6071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 smtClean="0">
                <a:solidFill>
                  <a:schemeClr val="tx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วางแผน และเตรียมการ ในการนำเสนอ</a:t>
            </a:r>
          </a:p>
        </p:txBody>
      </p:sp>
      <p:pic>
        <p:nvPicPr>
          <p:cNvPr id="6" name="รูปภาพ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08878" y="2364828"/>
            <a:ext cx="3250144" cy="4218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Group 8"/>
          <p:cNvGrpSpPr/>
          <p:nvPr/>
        </p:nvGrpSpPr>
        <p:grpSpPr>
          <a:xfrm>
            <a:off x="711190" y="331604"/>
            <a:ext cx="2890680" cy="1109947"/>
            <a:chOff x="711190" y="331604"/>
            <a:chExt cx="2890680" cy="1109947"/>
          </a:xfrm>
        </p:grpSpPr>
        <p:sp>
          <p:nvSpPr>
            <p:cNvPr id="7" name="Sun 6"/>
            <p:cNvSpPr/>
            <p:nvPr/>
          </p:nvSpPr>
          <p:spPr>
            <a:xfrm rot="1231669">
              <a:off x="711190" y="331604"/>
              <a:ext cx="1029596" cy="1109947"/>
            </a:xfrm>
            <a:prstGeom prst="su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03695" y="601563"/>
              <a:ext cx="26981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>
                  <a:solidFill>
                    <a:schemeClr val="bg1"/>
                  </a:solidFill>
                </a:rPr>
                <a:t>W</a:t>
              </a:r>
              <a:r>
                <a:rPr lang="en-US" sz="3600" b="1" dirty="0" smtClean="0"/>
                <a:t>  </a:t>
              </a:r>
              <a:r>
                <a:rPr lang="en-US" sz="3600" b="1" dirty="0" err="1" smtClean="0"/>
                <a:t>orkshop</a:t>
              </a:r>
              <a:endParaRPr lang="th-TH" sz="3600" b="1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3480672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68314" y="317244"/>
            <a:ext cx="8207375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th-TH" sz="4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ทักษะสำคัญสำหรับการนำเสนอ</a:t>
            </a: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693945" y="1474727"/>
            <a:ext cx="8207375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93700" indent="-393700">
              <a:buClr>
                <a:srgbClr val="00B0F0"/>
              </a:buClr>
              <a:buSzPct val="80000"/>
              <a:buFont typeface="Wingdings" pitchFamily="2" charset="2"/>
              <a:buChar char="§"/>
            </a:pPr>
            <a:r>
              <a:rPr lang="th-TH" sz="3600" dirty="0" smtClean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การสร้างความเข้ากันได้ (</a:t>
            </a:r>
            <a:r>
              <a:rPr lang="en-US" sz="3600" dirty="0" smtClean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Rapport</a:t>
            </a:r>
            <a:r>
              <a:rPr lang="th-TH" sz="3600" dirty="0" smtClean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) กับผู้ฟัง</a:t>
            </a:r>
            <a:endParaRPr lang="en-US" sz="3600" dirty="0">
              <a:solidFill>
                <a:srgbClr val="002060"/>
              </a:solidFill>
              <a:latin typeface="AngsanaUPC" pitchFamily="18" charset="-34"/>
              <a:cs typeface="AngsanaUPC" pitchFamily="18" charset="-34"/>
            </a:endParaRPr>
          </a:p>
          <a:p>
            <a:pPr marL="393700" indent="-393700">
              <a:buClr>
                <a:srgbClr val="00B0F0"/>
              </a:buClr>
              <a:buSzPct val="80000"/>
              <a:buFont typeface="Wingdings" pitchFamily="2" charset="2"/>
              <a:buChar char="§"/>
            </a:pPr>
            <a:r>
              <a:rPr lang="th-TH" sz="3600" dirty="0" smtClean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การเชื่อมโยงเนื้อหากับความต้องการของผู้ฟัง</a:t>
            </a:r>
            <a:endParaRPr lang="en-US" sz="3600" dirty="0">
              <a:solidFill>
                <a:srgbClr val="002060"/>
              </a:solidFill>
              <a:latin typeface="AngsanaUPC" pitchFamily="18" charset="-34"/>
              <a:cs typeface="AngsanaUPC" pitchFamily="18" charset="-34"/>
            </a:endParaRPr>
          </a:p>
          <a:p>
            <a:pPr marL="393700" indent="-393700">
              <a:buClr>
                <a:srgbClr val="00B0F0"/>
              </a:buClr>
              <a:buSzPct val="80000"/>
              <a:buFont typeface="Wingdings" pitchFamily="2" charset="2"/>
              <a:buChar char="§"/>
            </a:pPr>
            <a:r>
              <a:rPr lang="th-TH" sz="3600" dirty="0" smtClean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การใช้คำถาม เพื่อกระตุ้นผู้ฟัง </a:t>
            </a:r>
            <a:endParaRPr lang="en-US" sz="3600" dirty="0">
              <a:solidFill>
                <a:srgbClr val="002060"/>
              </a:solidFill>
              <a:latin typeface="AngsanaUPC" pitchFamily="18" charset="-34"/>
              <a:cs typeface="AngsanaUPC" pitchFamily="18" charset="-34"/>
            </a:endParaRPr>
          </a:p>
          <a:p>
            <a:pPr marL="393700" indent="-393700">
              <a:buClr>
                <a:srgbClr val="00B0F0"/>
              </a:buClr>
              <a:buSzPct val="80000"/>
              <a:buFont typeface="Wingdings" pitchFamily="2" charset="2"/>
              <a:buChar char="§"/>
            </a:pPr>
            <a:r>
              <a:rPr lang="th-TH" sz="3600" dirty="0" smtClean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การฟังอย่างตั้งใจในสิ่งที่ผู้ฟังแสดงออก</a:t>
            </a:r>
            <a:endParaRPr lang="en-US" sz="3600" dirty="0">
              <a:solidFill>
                <a:srgbClr val="002060"/>
              </a:solidFill>
              <a:latin typeface="AngsanaUPC" pitchFamily="18" charset="-34"/>
              <a:cs typeface="AngsanaUPC" pitchFamily="18" charset="-34"/>
            </a:endParaRPr>
          </a:p>
          <a:p>
            <a:pPr marL="393700" indent="-393700">
              <a:buClr>
                <a:srgbClr val="00B0F0"/>
              </a:buClr>
              <a:buSzPct val="80000"/>
              <a:buFont typeface="Wingdings" pitchFamily="2" charset="2"/>
              <a:buChar char="§"/>
            </a:pPr>
            <a:r>
              <a:rPr lang="th-TH" sz="3600" dirty="0" smtClean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การจูงใจให้ผู้ฟังเชื่อ และทำในสิ่งที่เขาต้องการ</a:t>
            </a:r>
          </a:p>
          <a:p>
            <a:pPr marL="393700" indent="-393700">
              <a:buClr>
                <a:srgbClr val="00B0F0"/>
              </a:buClr>
              <a:buSzPct val="80000"/>
              <a:buFont typeface="Wingdings" pitchFamily="2" charset="2"/>
              <a:buChar char="§"/>
            </a:pPr>
            <a:r>
              <a:rPr lang="th-TH" sz="3600" dirty="0" smtClean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การตอบคำถามจากผู้ฟัง</a:t>
            </a:r>
            <a:endParaRPr lang="th-TH" sz="3600" dirty="0">
              <a:solidFill>
                <a:srgbClr val="002060"/>
              </a:solidFill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1107749" y="5359943"/>
            <a:ext cx="724409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sz="4000" b="1" dirty="0" smtClean="0">
                <a:solidFill>
                  <a:srgbClr val="FF0066"/>
                </a:solidFill>
                <a:latin typeface="AngsanaUPC" pitchFamily="18" charset="-34"/>
                <a:cs typeface="AngsanaUPC" pitchFamily="18" charset="-34"/>
              </a:rPr>
              <a:t>“การนำเสนอ ผู้ฟังเป็นศูนย์กลางของความสนใจ”</a:t>
            </a:r>
            <a:endParaRPr lang="th-TH" sz="4000" b="1" dirty="0">
              <a:solidFill>
                <a:srgbClr val="FF0066"/>
              </a:solidFill>
              <a:latin typeface="AngsanaUPC" pitchFamily="18" charset="-34"/>
              <a:cs typeface="AngsanaUPC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uiExpand="1" build="p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1" y="60290"/>
            <a:ext cx="9144001" cy="6343213"/>
          </a:xfrm>
          <a:prstGeom prst="roundRect">
            <a:avLst/>
          </a:prstGeom>
          <a:solidFill>
            <a:schemeClr val="accent1">
              <a:shade val="80000"/>
              <a:satMod val="180000"/>
              <a:alpha val="91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Oval 17"/>
          <p:cNvSpPr/>
          <p:nvPr/>
        </p:nvSpPr>
        <p:spPr>
          <a:xfrm>
            <a:off x="352334" y="1766225"/>
            <a:ext cx="2271858" cy="2190098"/>
          </a:xfrm>
          <a:prstGeom prst="ellipse">
            <a:avLst/>
          </a:prstGeom>
          <a:solidFill>
            <a:schemeClr val="bg2">
              <a:alpha val="26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2677111" y="1412453"/>
            <a:ext cx="6692506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h-TH" sz="3200" b="1" dirty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1. ท่อนนำ</a:t>
            </a:r>
            <a:r>
              <a:rPr lang="en-US" sz="3200" dirty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	: </a:t>
            </a:r>
            <a:r>
              <a:rPr lang="th-TH" sz="3200" dirty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อารัมภบท วัตถุประสงค์ ภาพรวม</a:t>
            </a:r>
          </a:p>
          <a:p>
            <a:r>
              <a:rPr lang="th-TH" sz="3200" b="1" dirty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2. เนื้อหา</a:t>
            </a:r>
            <a:r>
              <a:rPr lang="th-TH" sz="3200" dirty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	</a:t>
            </a:r>
            <a:r>
              <a:rPr lang="en-US" sz="3200" dirty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:</a:t>
            </a:r>
            <a:r>
              <a:rPr lang="th-TH" sz="3200" dirty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 ประเด็นหลักที่ 1 เนื้อหา ข้อมูล แผนภาพ</a:t>
            </a:r>
          </a:p>
          <a:p>
            <a:r>
              <a:rPr lang="th-TH" sz="3200" dirty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		  </a:t>
            </a:r>
            <a:r>
              <a:rPr lang="th-TH" sz="3200" dirty="0" smtClean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	  ประเด็น</a:t>
            </a:r>
            <a:r>
              <a:rPr lang="th-TH" sz="3200" dirty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หลักที่ 2 เนื้อหา ข้อมูล แผนภาพ</a:t>
            </a:r>
          </a:p>
          <a:p>
            <a:r>
              <a:rPr lang="th-TH" sz="3200" dirty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		  </a:t>
            </a:r>
            <a:r>
              <a:rPr lang="th-TH" sz="3200" dirty="0" smtClean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	  ประเด็น</a:t>
            </a:r>
            <a:r>
              <a:rPr lang="th-TH" sz="3200" dirty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หลักที่ 3 เนื้อหา ข้อมูล </a:t>
            </a:r>
            <a:r>
              <a:rPr lang="th-TH" sz="3200" dirty="0" smtClean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แผนภาพ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(</a:t>
            </a:r>
            <a:r>
              <a:rPr lang="th-TH" sz="3200" dirty="0" smtClean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สร้างการมีส่วนร่วมกับผู้ฟัง , เชื่อมโยงประเด็นสำคัญ , เนื้อหา มีคุณค่า ต่อผู้ฟังอย่างไร</a:t>
            </a:r>
            <a:r>
              <a:rPr lang="en-US" sz="3200" dirty="0" smtClean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 )</a:t>
            </a:r>
            <a:endParaRPr lang="th-TH" sz="3200" dirty="0">
              <a:solidFill>
                <a:schemeClr val="bg1"/>
              </a:solidFill>
              <a:latin typeface="AngsanaUPC" pitchFamily="18" charset="-34"/>
              <a:cs typeface="AngsanaUPC" pitchFamily="18" charset="-34"/>
            </a:endParaRPr>
          </a:p>
          <a:p>
            <a:r>
              <a:rPr lang="th-TH" sz="3200" b="1" dirty="0">
                <a:solidFill>
                  <a:schemeClr val="bg1"/>
                </a:solidFill>
                <a:latin typeface="AngsanaUPC" pitchFamily="18" charset="-34"/>
                <a:cs typeface="AngsanaUPC" pitchFamily="18" charset="-34"/>
              </a:rPr>
              <a:t>3. ท่อนปิดหรือบทสรุป และ “การลงมือทำ”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21301" y="339689"/>
            <a:ext cx="73227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th-TH" sz="4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การนำเสนอเนื้อหาที่ชัดเจน แม่นยำ ตามลำดับดังนี้</a:t>
            </a:r>
            <a:endParaRPr lang="en-US" sz="40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6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601917" y="2908761"/>
            <a:ext cx="4332760" cy="81632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dirty="0" smtClean="0">
                <a:solidFill>
                  <a:srgbClr val="FFFFFF"/>
                </a:solidFill>
                <a:latin typeface="Arial"/>
                <a:cs typeface="Arial"/>
              </a:rPr>
              <a:t>Process</a:t>
            </a:r>
            <a:endParaRPr lang="en-US" sz="28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223999" y="2192176"/>
            <a:ext cx="2542735" cy="81632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400" b="0" i="1" dirty="0" smtClean="0">
                <a:solidFill>
                  <a:srgbClr val="FFFFFF"/>
                </a:solidFill>
                <a:latin typeface="Baskerville"/>
                <a:cs typeface="Baskerville"/>
              </a:rPr>
              <a:t>Presentation</a:t>
            </a:r>
            <a:endParaRPr lang="en-US" sz="4400" b="0" i="1" dirty="0">
              <a:solidFill>
                <a:srgbClr val="FFFFFF"/>
              </a:solidFill>
              <a:latin typeface="Baskerville"/>
              <a:cs typeface="Baskerville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1504029" y="-57390"/>
            <a:ext cx="0" cy="175025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489001" y="4020207"/>
            <a:ext cx="0" cy="2216743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281148" y="1692861"/>
            <a:ext cx="2414230" cy="2327346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78448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  <p:bldP spid="14" grpId="0"/>
      <p:bldP spid="6" grpId="0" build="p"/>
      <p:bldP spid="1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503747" y="4939467"/>
            <a:ext cx="5926667" cy="109250"/>
            <a:chOff x="1503747" y="4939467"/>
            <a:chExt cx="5926667" cy="109250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1503747" y="5048717"/>
              <a:ext cx="592666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503747" y="4939467"/>
              <a:ext cx="592666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Straight Connector 16"/>
          <p:cNvCxnSpPr/>
          <p:nvPr/>
        </p:nvCxnSpPr>
        <p:spPr>
          <a:xfrm>
            <a:off x="1491872" y="6426929"/>
            <a:ext cx="592666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491872" y="6317680"/>
            <a:ext cx="592666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021277" y="5212294"/>
            <a:ext cx="6867857" cy="1007399"/>
          </a:xfrm>
        </p:spPr>
        <p:txBody>
          <a:bodyPr>
            <a:noAutofit/>
          </a:bodyPr>
          <a:lstStyle/>
          <a:p>
            <a:pPr algn="ctr"/>
            <a:r>
              <a:rPr lang="th-TH" sz="3600" b="1" dirty="0" smtClean="0">
                <a:latin typeface="Arial"/>
                <a:cs typeface="Arial"/>
              </a:rPr>
              <a:t>ขอให้โชคดี และสวัสดีค่ะ</a:t>
            </a:r>
            <a:endParaRPr lang="en-US" sz="3600" b="1" dirty="0">
              <a:latin typeface="Arial"/>
              <a:cs typeface="Arial"/>
            </a:endParaRP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 bwMode="auto">
          <a:xfrm>
            <a:off x="3466576" y="2287899"/>
            <a:ext cx="2987675" cy="3078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Clr>
                <a:srgbClr val="00B050"/>
              </a:buClr>
              <a:buSzPct val="80000"/>
              <a:buFont typeface="Wingdings 2" pitchFamily="18" charset="2"/>
              <a:buChar char="f"/>
            </a:pPr>
            <a:r>
              <a:rPr lang="th-TH" sz="3600" b="1" dirty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	เข้าใจ</a:t>
            </a:r>
          </a:p>
          <a:p>
            <a:pPr marL="342900" indent="-342900">
              <a:buClr>
                <a:srgbClr val="00B050"/>
              </a:buClr>
              <a:buSzPct val="80000"/>
              <a:buFont typeface="Wingdings 2" pitchFamily="18" charset="2"/>
              <a:buChar char="f"/>
            </a:pPr>
            <a:r>
              <a:rPr lang="th-TH" sz="3600" b="1" dirty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	ยอมรับ</a:t>
            </a:r>
          </a:p>
          <a:p>
            <a:pPr marL="342900" indent="-342900">
              <a:buClr>
                <a:srgbClr val="00B050"/>
              </a:buClr>
              <a:buSzPct val="80000"/>
              <a:buFont typeface="Wingdings 2" pitchFamily="18" charset="2"/>
              <a:buChar char="f"/>
            </a:pPr>
            <a:r>
              <a:rPr lang="th-TH" sz="3600" b="1" dirty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	เชื่อ</a:t>
            </a:r>
          </a:p>
          <a:p>
            <a:pPr marL="342900" indent="-342900">
              <a:buClr>
                <a:srgbClr val="00B050"/>
              </a:buClr>
              <a:buSzPct val="80000"/>
              <a:buFont typeface="Wingdings 2" pitchFamily="18" charset="2"/>
              <a:buChar char="f"/>
            </a:pPr>
            <a:r>
              <a:rPr lang="th-TH" sz="3600" b="1" dirty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	และลงมือทำ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24075" y="358474"/>
            <a:ext cx="5543550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th-TH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เทคนิคการนำเสนออย่างมืออาชีพ</a:t>
            </a:r>
            <a:endParaRPr lang="en-US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21171" y="1197983"/>
            <a:ext cx="2016125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th-TH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ทำให้...ผู้ฟัง</a:t>
            </a:r>
            <a:endParaRPr lang="en-US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itchFamily="18" charset="-34"/>
              <a:cs typeface="AngsanaUPC" pitchFamily="18" charset="-34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52366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uiExpand="1" build="p"/>
      <p:bldP spid="10" grpId="0"/>
      <p:bldP spid="11" grpId="0"/>
    </p:bldLst>
  </p:timing>
</p:sld>
</file>

<file path=ppt/theme/theme1.xml><?xml version="1.0" encoding="utf-8"?>
<a:theme xmlns:a="http://schemas.openxmlformats.org/drawingml/2006/main" name="Consumer">
  <a:themeElements>
    <a:clrScheme name="Template 1">
      <a:dk1>
        <a:srgbClr val="414141"/>
      </a:dk1>
      <a:lt1>
        <a:sysClr val="window" lastClr="FFFFFF"/>
      </a:lt1>
      <a:dk2>
        <a:srgbClr val="414141"/>
      </a:dk2>
      <a:lt2>
        <a:srgbClr val="FFFFFF"/>
      </a:lt2>
      <a:accent1>
        <a:srgbClr val="1C353D"/>
      </a:accent1>
      <a:accent2>
        <a:srgbClr val="FFBF35"/>
      </a:accent2>
      <a:accent3>
        <a:srgbClr val="FFEFA1"/>
      </a:accent3>
      <a:accent4>
        <a:srgbClr val="2EA962"/>
      </a:accent4>
      <a:accent5>
        <a:srgbClr val="F3EB39"/>
      </a:accent5>
      <a:accent6>
        <a:srgbClr val="6E54A6"/>
      </a:accent6>
      <a:hlink>
        <a:srgbClr val="F36019"/>
      </a:hlink>
      <a:folHlink>
        <a:srgbClr val="F3601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46477</TotalTime>
  <Words>511</Words>
  <Application>Microsoft Office PowerPoint</Application>
  <PresentationFormat>On-screen Show (4:3)</PresentationFormat>
  <Paragraphs>106</Paragraphs>
  <Slides>13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Consumer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HubSpot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Volpe</dc:creator>
  <cp:lastModifiedBy>win8</cp:lastModifiedBy>
  <cp:revision>485</cp:revision>
  <dcterms:created xsi:type="dcterms:W3CDTF">2013-04-17T22:01:51Z</dcterms:created>
  <dcterms:modified xsi:type="dcterms:W3CDTF">2015-04-21T09:16:43Z</dcterms:modified>
</cp:coreProperties>
</file>